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16" autoAdjust="0"/>
  </p:normalViewPr>
  <p:slideViewPr>
    <p:cSldViewPr>
      <p:cViewPr varScale="1">
        <p:scale>
          <a:sx n="70" d="100"/>
          <a:sy n="70" d="100"/>
        </p:scale>
        <p:origin x="-137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CC551677-89E2-43DA-BA66-535E550683DF}" type="datetimeFigureOut">
              <a:rPr lang="th-TH"/>
              <a:pPr/>
              <a:t>19/04/60</a:t>
            </a:fld>
            <a:endParaRPr lang="th-TH"/>
          </a:p>
        </p:txBody>
      </p:sp>
      <p:sp>
        <p:nvSpPr>
          <p:cNvPr id="4301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D67C8D0B-A0C0-45F8-A3F4-B91CB43CAA04}" type="slidenum">
              <a:rPr lang="en-US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ณ เวลา </a:t>
            </a:r>
            <a:r>
              <a:rPr lang="en-US"/>
              <a:t>T </a:t>
            </a:r>
            <a:r>
              <a:rPr lang="th-TH"/>
              <a:t>จะมีการ</a:t>
            </a:r>
            <a:r>
              <a:rPr lang="en-US"/>
              <a:t> link </a:t>
            </a:r>
            <a:r>
              <a:rPr lang="th-TH"/>
              <a:t>หากันได้มากน้อยแค่ไหน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คล้ายๆการหา </a:t>
            </a:r>
            <a:r>
              <a:rPr lang="en-US"/>
              <a:t>Shortest path </a:t>
            </a:r>
            <a:r>
              <a:rPr lang="th-TH"/>
              <a:t>แต่จะดูทุก </a:t>
            </a:r>
            <a:r>
              <a:rPr lang="en-US"/>
              <a:t>Path </a:t>
            </a:r>
            <a:r>
              <a:rPr lang="th-TH"/>
              <a:t>ที่เป็นไปได้จาก </a:t>
            </a:r>
            <a:r>
              <a:rPr lang="en-US"/>
              <a:t>X</a:t>
            </a:r>
            <a:r>
              <a:rPr lang="th-TH"/>
              <a:t>ไปยัง</a:t>
            </a:r>
            <a:r>
              <a:rPr lang="en-US"/>
              <a:t>Y</a:t>
            </a:r>
            <a:endParaRPr lang="th-T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Path </a:t>
            </a:r>
            <a:r>
              <a:rPr lang="th-TH"/>
              <a:t>สามารถกำหนด</a:t>
            </a:r>
            <a:r>
              <a:rPr lang="en-US"/>
              <a:t>weight </a:t>
            </a:r>
            <a:r>
              <a:rPr lang="th-TH"/>
              <a:t>ได้ด้วย</a:t>
            </a:r>
          </a:p>
          <a:p>
            <a:r>
              <a:rPr lang="th-TH"/>
              <a:t>ถ้า </a:t>
            </a:r>
            <a:r>
              <a:rPr lang="en-US"/>
              <a:t>weight </a:t>
            </a:r>
            <a:r>
              <a:rPr lang="th-TH"/>
              <a:t>พิจารณาที่จำนวน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ทฤษฎีของ</a:t>
            </a:r>
            <a:r>
              <a:rPr lang="en-US"/>
              <a:t>Random walk </a:t>
            </a:r>
            <a:r>
              <a:rPr lang="th-TH"/>
              <a:t>จะมีคนนึงเรียกว่า </a:t>
            </a:r>
            <a:r>
              <a:rPr lang="en-US"/>
              <a:t>random surfer</a:t>
            </a:r>
            <a:r>
              <a:rPr lang="th-TH"/>
              <a:t> </a:t>
            </a:r>
          </a:p>
          <a:p>
            <a:r>
              <a:rPr lang="en-US"/>
              <a:t>P(x)</a:t>
            </a:r>
            <a:r>
              <a:rPr lang="th-TH"/>
              <a:t> คือโอกาสที่คนจะมาหยุดที่โหนดๆนี้ อากาสที่จะไปหยุดที่โหนดๆนั้นเป็นเท่าไหร่ เช่นม่วงอันแรกคือ </a:t>
            </a:r>
            <a:r>
              <a:rPr lang="en-US"/>
              <a:t>1/3* P(x) </a:t>
            </a:r>
            <a:endParaRPr lang="th-T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จำนวณ</a:t>
            </a:r>
            <a:r>
              <a:rPr lang="en-US"/>
              <a:t>Hop</a:t>
            </a:r>
            <a:r>
              <a:rPr lang="th-TH"/>
              <a:t>โดยเฉลี่ยจาก </a:t>
            </a:r>
            <a:r>
              <a:rPr lang="en-US"/>
              <a:t>X</a:t>
            </a:r>
            <a:r>
              <a:rPr lang="th-TH"/>
              <a:t>ไปยัง</a:t>
            </a:r>
            <a:r>
              <a:rPr lang="en-US"/>
              <a:t>Y </a:t>
            </a:r>
            <a:r>
              <a:rPr lang="th-TH"/>
              <a:t>เน้นว่าเฉลี่ย 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จำนวณ</a:t>
            </a:r>
            <a:r>
              <a:rPr lang="en-US"/>
              <a:t>Hop</a:t>
            </a:r>
            <a:r>
              <a:rPr lang="th-TH"/>
              <a:t>เฉลี่ยจาก</a:t>
            </a:r>
            <a:r>
              <a:rPr lang="en-US"/>
              <a:t>Y</a:t>
            </a:r>
            <a:r>
              <a:rPr lang="th-TH"/>
              <a:t>กลับมา</a:t>
            </a:r>
            <a:r>
              <a:rPr lang="en-US"/>
              <a:t>X </a:t>
            </a:r>
            <a:r>
              <a:rPr lang="th-TH"/>
              <a:t>ไม่จำเป็นต้องเท่า</a:t>
            </a:r>
            <a:r>
              <a:rPr lang="en-US"/>
              <a:t>X</a:t>
            </a:r>
            <a:r>
              <a:rPr lang="th-TH"/>
              <a:t>ไป</a:t>
            </a:r>
            <a:r>
              <a:rPr lang="en-US"/>
              <a:t>Y</a:t>
            </a:r>
            <a:r>
              <a:rPr lang="th-TH"/>
              <a:t>หากทีทิศ ดังนั้นมันจะมีค่าเป็นเท่าไหร่</a:t>
            </a:r>
          </a:p>
          <a:p>
            <a:r>
              <a:rPr lang="th-TH"/>
              <a:t>แต่ถ้าเป็น </a:t>
            </a:r>
            <a:r>
              <a:rPr lang="en-US"/>
              <a:t>Undirect graph </a:t>
            </a:r>
            <a:r>
              <a:rPr lang="th-TH"/>
              <a:t>จะเท่ากัน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ในการคำนวณค่า </a:t>
            </a:r>
            <a:r>
              <a:rPr lang="en-US"/>
              <a:t>PageRank </a:t>
            </a:r>
            <a:r>
              <a:rPr lang="th-TH"/>
              <a:t>จะมีค่าแอลฟ่า คือค่า สปส ที่ใช้</a:t>
            </a:r>
            <a:r>
              <a:rPr lang="en-US"/>
              <a:t> weight </a:t>
            </a:r>
            <a:r>
              <a:rPr lang="th-TH"/>
              <a:t>ลิ้งจริงลิ้งเสมือน</a:t>
            </a:r>
          </a:p>
          <a:p>
            <a:r>
              <a:rPr lang="th-TH"/>
              <a:t>ใน </a:t>
            </a:r>
            <a:r>
              <a:rPr lang="en-US"/>
              <a:t>Rooted pagerank </a:t>
            </a:r>
            <a:r>
              <a:rPr lang="th-TH"/>
              <a:t>คือจะให้ </a:t>
            </a:r>
            <a:r>
              <a:rPr lang="en-US"/>
              <a:t>link </a:t>
            </a:r>
            <a:r>
              <a:rPr lang="th-TH"/>
              <a:t>เสมือนมายัง </a:t>
            </a:r>
            <a:r>
              <a:rPr lang="en-US"/>
              <a:t>node x(</a:t>
            </a:r>
            <a:r>
              <a:rPr lang="th-TH"/>
              <a:t>เริ่มต้น</a:t>
            </a:r>
            <a:r>
              <a:rPr lang="en-US"/>
              <a:t>) </a:t>
            </a:r>
            <a:r>
              <a:rPr lang="th-TH"/>
              <a:t>เพียงโหนดเดียวเท่านั้น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th-TH"/>
              <a:t>กับ</a:t>
            </a:r>
            <a:r>
              <a:rPr lang="en-US"/>
              <a:t>B</a:t>
            </a:r>
            <a:r>
              <a:rPr lang="th-TH"/>
              <a:t> </a:t>
            </a:r>
            <a:r>
              <a:rPr lang="en-US"/>
              <a:t>sim </a:t>
            </a:r>
            <a:r>
              <a:rPr lang="th-TH"/>
              <a:t>กันแค่ไหน ดูจากเพื่อนของ</a:t>
            </a:r>
            <a:r>
              <a:rPr lang="en-US"/>
              <a:t>A</a:t>
            </a:r>
            <a:r>
              <a:rPr lang="th-TH"/>
              <a:t>กับ</a:t>
            </a:r>
            <a:r>
              <a:rPr lang="en-US"/>
              <a:t>B </a:t>
            </a:r>
            <a:r>
              <a:rPr lang="th-TH"/>
              <a:t> มีความ </a:t>
            </a:r>
            <a:r>
              <a:rPr lang="en-US"/>
              <a:t>Sim </a:t>
            </a:r>
            <a:r>
              <a:rPr lang="th-TH"/>
              <a:t>กันแค่ไหนไปเรือยๆ</a:t>
            </a:r>
          </a:p>
          <a:p>
            <a:r>
              <a:rPr lang="th-TH"/>
              <a:t>โหนด</a:t>
            </a:r>
            <a:r>
              <a:rPr lang="en-US"/>
              <a:t>d</a:t>
            </a:r>
            <a:r>
              <a:rPr lang="th-TH"/>
              <a:t>กับ</a:t>
            </a:r>
            <a:r>
              <a:rPr lang="en-US"/>
              <a:t>d </a:t>
            </a:r>
            <a:r>
              <a:rPr lang="th-TH"/>
              <a:t>เหมือนกันจึงมีค่าเป็น </a:t>
            </a:r>
            <a:r>
              <a:rPr lang="en-US"/>
              <a:t>1</a:t>
            </a:r>
            <a:r>
              <a:rPr lang="th-TH"/>
              <a:t> </a:t>
            </a:r>
          </a:p>
          <a:p>
            <a:r>
              <a:rPr lang="th-TH"/>
              <a:t>การจะคำนวนค่า</a:t>
            </a:r>
            <a:r>
              <a:rPr lang="en-US"/>
              <a:t>sim </a:t>
            </a:r>
            <a:r>
              <a:rPr lang="th-TH"/>
              <a:t>ของ </a:t>
            </a:r>
            <a:r>
              <a:rPr lang="en-US"/>
              <a:t>cd </a:t>
            </a:r>
            <a:r>
              <a:rPr lang="th-TH"/>
              <a:t>ได้ก็ต้องย้อนขึ้นไปดู</a:t>
            </a:r>
            <a:r>
              <a:rPr lang="en-US"/>
              <a:t>parent </a:t>
            </a:r>
            <a:r>
              <a:rPr lang="th-TH"/>
              <a:t>ไปได้ จนย้อนๆไปจนเจอ </a:t>
            </a:r>
            <a:r>
              <a:rPr lang="en-US"/>
              <a:t>cycle</a:t>
            </a:r>
            <a:r>
              <a:rPr lang="th-TH"/>
              <a:t>ก็จะทำให้ได้ค่ามา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เส้นเชื่อมที่เราจะทำนายจริงๆ</a:t>
            </a:r>
            <a:r>
              <a:rPr lang="en-US"/>
              <a:t>Enew*</a:t>
            </a:r>
            <a:r>
              <a:rPr lang="th-TH"/>
              <a:t>เกิดจาก ฎ</a:t>
            </a:r>
            <a:r>
              <a:rPr lang="en-US"/>
              <a:t>new interset coreXcore</a:t>
            </a:r>
            <a:r>
              <a:rPr lang="th-TH"/>
              <a:t> </a:t>
            </a:r>
            <a:r>
              <a:rPr lang="en-US"/>
              <a:t>,n </a:t>
            </a:r>
          </a:p>
          <a:p>
            <a:r>
              <a:rPr lang="th-TH"/>
              <a:t>โดยสรุปก็คือมีทั้งหมด  </a:t>
            </a:r>
            <a:r>
              <a:rPr lang="en-US"/>
              <a:t>n</a:t>
            </a:r>
            <a:r>
              <a:rPr lang="th-TH"/>
              <a:t>เส้นเชื่อมโดยโหนดต้นและปลายอยู่ใน </a:t>
            </a:r>
            <a:r>
              <a:rPr lang="en-US"/>
              <a:t>core </a:t>
            </a:r>
            <a:r>
              <a:rPr lang="th-TH"/>
              <a:t>ด้วย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 predictor </a:t>
            </a:r>
            <a:r>
              <a:rPr lang="th-TH"/>
              <a:t>ก็จะเรียงค่า </a:t>
            </a:r>
            <a:r>
              <a:rPr lang="en-US"/>
              <a:t>score </a:t>
            </a:r>
            <a:r>
              <a:rPr lang="th-TH"/>
              <a:t>จากมากไปน้อยเรียก</a:t>
            </a:r>
            <a:r>
              <a:rPr lang="en-US"/>
              <a:t>list</a:t>
            </a:r>
            <a:r>
              <a:rPr lang="th-TH"/>
              <a:t>นั้นว่า </a:t>
            </a:r>
            <a:r>
              <a:rPr lang="en-US"/>
              <a:t>LP</a:t>
            </a:r>
            <a:r>
              <a:rPr lang="th-TH"/>
              <a:t> โดยจะสนใจแค่</a:t>
            </a:r>
            <a:r>
              <a:rPr lang="en-US"/>
              <a:t>top n </a:t>
            </a:r>
            <a:r>
              <a:rPr lang="th-TH"/>
              <a:t>อันดับแรก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th-TH"/>
              <a:t>คือลิ้ง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ทำการคำนวนว่า ณ เวลาหนึ่งๆจะมีความน่าจะเป็นที่จะมี </a:t>
            </a:r>
            <a:r>
              <a:rPr lang="en-US"/>
              <a:t>Linkage </a:t>
            </a:r>
            <a:r>
              <a:rPr lang="th-TH"/>
              <a:t>หากันได้มากแค่ไหน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วัดค่า </a:t>
            </a:r>
            <a:r>
              <a:rPr lang="en-US"/>
              <a:t>Score </a:t>
            </a:r>
            <a:r>
              <a:rPr lang="th-TH"/>
              <a:t>จากโหนด</a:t>
            </a:r>
            <a:r>
              <a:rPr lang="en-US"/>
              <a:t>x </a:t>
            </a:r>
            <a:r>
              <a:rPr lang="th-TH"/>
              <a:t>ไปยังทุกๆโหนดสีแดง แล้วจัดเรียง แล้วจะบอกได้ว่า </a:t>
            </a:r>
            <a:r>
              <a:rPr lang="en-US"/>
              <a:t>X </a:t>
            </a:r>
            <a:r>
              <a:rPr lang="th-TH"/>
              <a:t> ควรคู่โหนดไหนมากที่สุด</a:t>
            </a:r>
          </a:p>
          <a:p>
            <a:r>
              <a:rPr lang="th-TH"/>
              <a:t>แล้วค่า </a:t>
            </a:r>
            <a:r>
              <a:rPr lang="en-US"/>
              <a:t>Score </a:t>
            </a:r>
            <a:r>
              <a:rPr lang="th-TH"/>
              <a:t>หาได้จากไหน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ในการคำนวณค่า </a:t>
            </a:r>
            <a:r>
              <a:rPr lang="en-US"/>
              <a:t>Score </a:t>
            </a:r>
            <a:endParaRPr lang="th-TH"/>
          </a:p>
          <a:p>
            <a:r>
              <a:rPr lang="th-TH"/>
              <a:t>อันแรกคือดูที่เพื่อนบ้าน</a:t>
            </a:r>
          </a:p>
          <a:p>
            <a:r>
              <a:rPr lang="th-TH"/>
              <a:t>อันที่สองคือดูที่ </a:t>
            </a:r>
            <a:r>
              <a:rPr lang="en-US"/>
              <a:t>Path</a:t>
            </a:r>
            <a:r>
              <a:rPr lang="th-TH"/>
              <a:t>ทั้งหมดที่เป็นไปได้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จำนวน</a:t>
            </a:r>
            <a:r>
              <a:rPr lang="en-US"/>
              <a:t>hop </a:t>
            </a:r>
            <a:r>
              <a:rPr lang="th-TH"/>
              <a:t>ที่น้อยบ่งบอกว่า </a:t>
            </a:r>
            <a:r>
              <a:rPr lang="en-US"/>
              <a:t>x </a:t>
            </a:r>
            <a:r>
              <a:rPr lang="th-TH"/>
              <a:t>อยู่ใกล้ </a:t>
            </a:r>
            <a:r>
              <a:rPr lang="en-US"/>
              <a:t>y</a:t>
            </a:r>
            <a:r>
              <a:rPr lang="th-TH"/>
              <a:t> มาก มี</a:t>
            </a:r>
            <a:r>
              <a:rPr lang="en-US"/>
              <a:t>x</a:t>
            </a:r>
            <a:r>
              <a:rPr lang="th-TH"/>
              <a:t>ไปถึง</a:t>
            </a:r>
            <a:r>
              <a:rPr lang="en-US"/>
              <a:t>y</a:t>
            </a:r>
            <a:r>
              <a:rPr lang="th-TH"/>
              <a:t>อันไหนระยะทางน้อยสุด</a:t>
            </a:r>
            <a:r>
              <a:rPr lang="en-US"/>
              <a:t>(hop</a:t>
            </a:r>
            <a:r>
              <a:rPr lang="th-TH"/>
              <a:t>น้อยสุด</a:t>
            </a:r>
            <a:r>
              <a:rPr lang="en-US"/>
              <a:t> </a:t>
            </a:r>
            <a:r>
              <a:rPr lang="th-TH"/>
              <a:t>ยิ่งน้อยยิ่งดึ</a:t>
            </a:r>
            <a:r>
              <a:rPr lang="en-US"/>
              <a:t>)</a:t>
            </a:r>
            <a:r>
              <a:rPr lang="th-TH"/>
              <a:t> เลยใส่ค่าติดลบนำหน้าแล้วเรียงอันดบปกติ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วิธีที่สองคือการหา </a:t>
            </a:r>
            <a:r>
              <a:rPr lang="en-US"/>
              <a:t>Common Neighbors </a:t>
            </a:r>
            <a:r>
              <a:rPr lang="th-TH"/>
              <a:t>คือหาจำนวนเพื่อนบ้านที่มีร่วมกัน </a:t>
            </a:r>
            <a:r>
              <a:rPr lang="en-US"/>
              <a:t>intersect </a:t>
            </a:r>
            <a:r>
              <a:rPr lang="th-TH"/>
              <a:t>กัน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คล้ายๆ </a:t>
            </a:r>
            <a:r>
              <a:rPr lang="en-US"/>
              <a:t>common neighbors  </a:t>
            </a:r>
            <a:r>
              <a:rPr lang="th-TH"/>
              <a:t>แต่แค่เอาเค่านั้นมาทำ </a:t>
            </a:r>
            <a:r>
              <a:rPr lang="en-US"/>
              <a:t>normalization</a:t>
            </a:r>
            <a:r>
              <a:rPr lang="th-TH"/>
              <a:t>ด้วย</a:t>
            </a:r>
            <a:r>
              <a:rPr lang="en-US"/>
              <a:t> </a:t>
            </a:r>
            <a:r>
              <a:rPr lang="th-TH"/>
              <a:t>คือเอา มาหารด้วยจำนวนเพื่อนบ้านทั้งหมด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ให้ไปมองดูว่าโหนดที่เป็น </a:t>
            </a:r>
            <a:r>
              <a:rPr lang="en-US"/>
              <a:t>common neighbors Z </a:t>
            </a:r>
            <a:r>
              <a:rPr lang="th-TH"/>
              <a:t>เนี่ยมีความ </a:t>
            </a:r>
            <a:r>
              <a:rPr lang="en-US"/>
              <a:t>popular </a:t>
            </a:r>
            <a:r>
              <a:rPr lang="th-TH"/>
              <a:t>แค่ไหนยิ่ง</a:t>
            </a:r>
            <a:r>
              <a:rPr lang="en-US"/>
              <a:t>pop</a:t>
            </a:r>
            <a:r>
              <a:rPr lang="th-TH"/>
              <a:t>มาก </a:t>
            </a:r>
            <a:r>
              <a:rPr lang="en-US"/>
              <a:t>x</a:t>
            </a:r>
            <a:r>
              <a:rPr lang="th-TH"/>
              <a:t>กับ</a:t>
            </a:r>
            <a:r>
              <a:rPr lang="en-US"/>
              <a:t>y</a:t>
            </a:r>
            <a:r>
              <a:rPr lang="th-TH"/>
              <a:t>จะห่างกันมาก</a:t>
            </a:r>
          </a:p>
          <a:p>
            <a:r>
              <a:rPr lang="en-US"/>
              <a:t>1/log</a:t>
            </a:r>
            <a:r>
              <a:rPr lang="th-TH"/>
              <a:t>จำนวนเพื่อนบ้าน</a:t>
            </a:r>
            <a:r>
              <a:rPr lang="en-US"/>
              <a:t>Z</a:t>
            </a:r>
            <a:endParaRPr lang="th-T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การที่</a:t>
            </a:r>
            <a:r>
              <a:rPr lang="en-US"/>
              <a:t>x </a:t>
            </a:r>
            <a:r>
              <a:rPr lang="th-TH"/>
              <a:t>และ </a:t>
            </a:r>
            <a:r>
              <a:rPr lang="en-US"/>
              <a:t>y </a:t>
            </a:r>
            <a:r>
              <a:rPr lang="th-TH"/>
              <a:t>มีเพื่อนเยอะ โอกาสที่</a:t>
            </a:r>
            <a:r>
              <a:rPr lang="en-US"/>
              <a:t>x y </a:t>
            </a:r>
            <a:r>
              <a:rPr lang="th-TH"/>
              <a:t>จะเป็นเพื่อนกันก็จะมีเยอะด้วย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10: Link Prediction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6A9D769-153D-4E45-BF37-81B33A4E3232}" type="datetimeFigureOut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E2704-E229-421D-BF99-808B4424351E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10: Link Prediction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5E6458-8372-48DD-9BC3-139214FEA67C}" type="datetimeFigureOut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691FEB-A835-43E1-8771-5F6FBD1211F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" name="bk object 21"/>
          <p:cNvSpPr/>
          <p:nvPr/>
        </p:nvSpPr>
        <p:spPr>
          <a:xfrm>
            <a:off x="258763" y="254000"/>
            <a:ext cx="4057650" cy="754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1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10: Link Prediction</a:t>
            </a:r>
          </a:p>
        </p:txBody>
      </p:sp>
      <p:sp>
        <p:nvSpPr>
          <p:cNvPr id="12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BFEB8F-8459-415E-833F-697F3180ECD3}" type="datetimeFigureOut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13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15F905-E0DE-4C01-B5F1-D3251A320CD3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10: Link Prediction</a:t>
            </a:r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71F65-244A-46D9-97E1-E888458FB048}" type="datetimeFigureOut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2DEEF2-931C-4E63-BCEA-D774BB0CD80C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10: Link Prediction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BA8A8-6135-47B9-9F45-5F1A5B999851}" type="datetimeFigureOut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C54F1-2274-4EF2-8651-BBB7122F349E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536575" y="403225"/>
            <a:ext cx="8070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879475" y="3376613"/>
            <a:ext cx="4486275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13350" y="6492875"/>
            <a:ext cx="1741488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th-TH"/>
              <a:t>Lecture 10: Link Prediction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A0801E7-D75F-4C76-AA50-5CA2059CA055}" type="datetimeFigureOut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3263" y="6492875"/>
            <a:ext cx="212725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fld id="{8393B20A-F227-4337-A29B-DD92BD2B2A7E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3" r:id="rId4"/>
    <p:sldLayoutId id="214748365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97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91.png"/><Relationship Id="rId5" Type="http://schemas.openxmlformats.org/officeDocument/2006/relationships/image" Target="../media/image99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9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69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 noChangeArrowheads="1"/>
          </p:cNvSpPr>
          <p:nvPr/>
        </p:nvSpPr>
        <p:spPr bwMode="auto">
          <a:xfrm>
            <a:off x="3708400" y="3413125"/>
            <a:ext cx="4978400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" name="object 3"/>
          <p:cNvSpPr>
            <a:spLocks/>
          </p:cNvSpPr>
          <p:nvPr/>
        </p:nvSpPr>
        <p:spPr bwMode="auto">
          <a:xfrm>
            <a:off x="3748088" y="3449638"/>
            <a:ext cx="48958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96548" y="0"/>
              </a:cxn>
            </a:cxnLst>
            <a:rect l="0" t="0" r="r" b="b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4167188" y="5664200"/>
            <a:ext cx="2212975" cy="50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6521450" y="5662613"/>
            <a:ext cx="1765300" cy="582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74613" y="1789113"/>
            <a:ext cx="3759200" cy="3219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 noChangeArrowheads="1"/>
          </p:cNvSpPr>
          <p:nvPr/>
        </p:nvSpPr>
        <p:spPr bwMode="auto">
          <a:xfrm>
            <a:off x="3868738" y="1903413"/>
            <a:ext cx="4648200" cy="14779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694113" y="3560763"/>
            <a:ext cx="1384300" cy="379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6" name="object 9"/>
          <p:cNvSpPr>
            <a:spLocks noChangeArrowheads="1"/>
          </p:cNvSpPr>
          <p:nvPr/>
        </p:nvSpPr>
        <p:spPr bwMode="auto">
          <a:xfrm>
            <a:off x="4767263" y="3560763"/>
            <a:ext cx="3184525" cy="3794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7" name="object 10"/>
          <p:cNvSpPr>
            <a:spLocks noChangeArrowheads="1"/>
          </p:cNvSpPr>
          <p:nvPr/>
        </p:nvSpPr>
        <p:spPr bwMode="auto">
          <a:xfrm>
            <a:off x="3694113" y="4164013"/>
            <a:ext cx="4097337" cy="3794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8" name="object 11"/>
          <p:cNvSpPr>
            <a:spLocks noChangeArrowheads="1"/>
          </p:cNvSpPr>
          <p:nvPr/>
        </p:nvSpPr>
        <p:spPr bwMode="auto">
          <a:xfrm>
            <a:off x="3694113" y="4465638"/>
            <a:ext cx="2686050" cy="3794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9" name="object 12"/>
          <p:cNvSpPr>
            <a:spLocks noChangeArrowheads="1"/>
          </p:cNvSpPr>
          <p:nvPr/>
        </p:nvSpPr>
        <p:spPr bwMode="auto">
          <a:xfrm>
            <a:off x="6069013" y="4465638"/>
            <a:ext cx="1238250" cy="3794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0" name="object 13"/>
          <p:cNvSpPr>
            <a:spLocks noChangeArrowheads="1"/>
          </p:cNvSpPr>
          <p:nvPr/>
        </p:nvSpPr>
        <p:spPr bwMode="auto">
          <a:xfrm>
            <a:off x="7070725" y="4465638"/>
            <a:ext cx="1298575" cy="3794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1" name="object 14"/>
          <p:cNvSpPr>
            <a:spLocks noChangeArrowheads="1"/>
          </p:cNvSpPr>
          <p:nvPr/>
        </p:nvSpPr>
        <p:spPr bwMode="auto">
          <a:xfrm>
            <a:off x="3694113" y="4767263"/>
            <a:ext cx="2241550" cy="3794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875" y="3635375"/>
            <a:ext cx="4391025" cy="14874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01204456 Social Networks Data Mining</a:t>
            </a:r>
            <a:endParaRPr lang="th-TH" sz="180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13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0000"/>
              </a:lnSpc>
            </a:pPr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Department of Computer Engineering  Faculty of Engineering, Kasetsart University  Bangkok, Thailand.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807325" cy="3389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Social network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= 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55600" indent="-342900">
              <a:spcBef>
                <a:spcPts val="488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An edge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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th-TH" sz="2000">
                <a:latin typeface="Tahoma" pitchFamily="34" charset="0"/>
                <a:cs typeface="Tahoma" pitchFamily="34" charset="0"/>
              </a:rPr>
              <a:t>represents an interaction between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u </a:t>
            </a:r>
            <a:r>
              <a:rPr lang="th-TH" sz="2000">
                <a:latin typeface="Tahoma" pitchFamily="34" charset="0"/>
                <a:cs typeface="Tahoma" pitchFamily="34" charset="0"/>
              </a:rPr>
              <a:t>and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v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that took place at time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1788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>
                <a:latin typeface="Tahoma" pitchFamily="34" charset="0"/>
                <a:cs typeface="Tahoma" pitchFamily="34" charset="0"/>
              </a:rPr>
              <a:t>, let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th-TH" sz="2400">
                <a:latin typeface="Tahoma" pitchFamily="34" charset="0"/>
                <a:cs typeface="Tahoma" pitchFamily="34" charset="0"/>
              </a:rPr>
              <a:t>denote the subgraph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th-TH" sz="2400">
                <a:latin typeface="Tahoma" pitchFamily="34" charset="0"/>
                <a:cs typeface="Tahoma" pitchFamily="34" charset="0"/>
              </a:rPr>
              <a:t>consisting  of all edges that took place between time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180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400">
                <a:latin typeface="Tahoma" pitchFamily="34" charset="0"/>
                <a:cs typeface="Tahoma" pitchFamily="34" charset="0"/>
              </a:rPr>
              <a:t>, given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th-TH" sz="2400">
                <a:latin typeface="Tahoma" pitchFamily="34" charset="0"/>
                <a:cs typeface="Tahoma" pitchFamily="34" charset="0"/>
              </a:rPr>
              <a:t>, we wish to output a list  of edges not in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th-TH" sz="2400">
                <a:latin typeface="Tahoma" pitchFamily="34" charset="0"/>
                <a:cs typeface="Tahoma" pitchFamily="34" charset="0"/>
              </a:rPr>
              <a:t>that are predicted to appear in 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400" baseline="-21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258763" y="254000"/>
            <a:ext cx="45354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General</a:t>
            </a:r>
            <a:r>
              <a:rPr spc="-85" dirty="0"/>
              <a:t> </a:t>
            </a:r>
            <a:r>
              <a:rPr spc="-5" dirty="0"/>
              <a:t>Notation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object 2"/>
          <p:cNvSpPr>
            <a:spLocks noChangeArrowheads="1"/>
          </p:cNvSpPr>
          <p:nvPr/>
        </p:nvSpPr>
        <p:spPr bwMode="auto">
          <a:xfrm>
            <a:off x="258763" y="254000"/>
            <a:ext cx="69469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Methods for Link</a:t>
            </a:r>
            <a:r>
              <a:rPr spc="-50" dirty="0"/>
              <a:t> </a:t>
            </a:r>
            <a:r>
              <a:rPr spc="-5" dirty="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463" y="2241550"/>
            <a:ext cx="7404100" cy="1685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algn="just">
              <a:lnSpc>
                <a:spcPct val="97000"/>
              </a:lnSpc>
            </a:pPr>
            <a:r>
              <a:rPr lang="th-TH">
                <a:latin typeface="Calibri" pitchFamily="34" charset="0"/>
                <a:cs typeface="Cordia New" pitchFamily="34" charset="-34"/>
              </a:rPr>
              <a:t>“Use </a:t>
            </a:r>
            <a:r>
              <a:rPr lang="th-TH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measures of network-proximity </a:t>
            </a:r>
            <a:r>
              <a:rPr lang="th-TH">
                <a:latin typeface="Calibri" pitchFamily="34" charset="0"/>
                <a:cs typeface="Cordia New" pitchFamily="34" charset="-34"/>
              </a:rPr>
              <a:t>adapted from  graph theory, computer science, and the social  sciences to determine which unconnected nodes  are </a:t>
            </a:r>
            <a:r>
              <a:rPr lang="th-TH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close together </a:t>
            </a:r>
            <a:r>
              <a:rPr lang="th-TH">
                <a:latin typeface="Calibri" pitchFamily="34" charset="0"/>
                <a:cs typeface="Cordia New" pitchFamily="34" charset="-34"/>
              </a:rPr>
              <a:t>in the topology of the network.”</a:t>
            </a:r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406400" y="1419225"/>
            <a:ext cx="3384550" cy="755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7414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2217AB5-D978-4F61-9DC8-93BD8045ADD5}" type="slidenum">
              <a:rPr lang="th-TH"/>
              <a:pPr marL="25400"/>
              <a:t>11</a:t>
            </a:fld>
            <a:endParaRPr lang="th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3821113"/>
            <a:ext cx="7731125" cy="1468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1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Assign a connection weight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000">
                <a:latin typeface="Tahoma" pitchFamily="34" charset="0"/>
                <a:cs typeface="Tahoma" pitchFamily="34" charset="0"/>
              </a:rPr>
              <a:t>to pairs of nodes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and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  </a:t>
            </a:r>
            <a:r>
              <a:rPr lang="th-TH" sz="2000">
                <a:latin typeface="Tahoma" pitchFamily="34" charset="0"/>
                <a:cs typeface="Tahoma" pitchFamily="34" charset="0"/>
              </a:rPr>
              <a:t>based on the input graph, and then produce a ranked list in 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decreasing order </a:t>
            </a:r>
            <a:r>
              <a:rPr lang="th-TH" sz="2000">
                <a:latin typeface="Tahoma" pitchFamily="34" charset="0"/>
                <a:cs typeface="Tahoma" pitchFamily="34" charset="0"/>
              </a:rPr>
              <a:t>of those scores</a:t>
            </a:r>
          </a:p>
          <a:p>
            <a:pPr marL="355600" indent="-342900">
              <a:lnSpc>
                <a:spcPts val="1875"/>
              </a:lnSpc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1600">
                <a:cs typeface="Arial" charset="0"/>
              </a:rPr>
              <a:t>–	</a:t>
            </a:r>
            <a:r>
              <a:rPr lang="th-TH" sz="1600">
                <a:latin typeface="Tahoma" pitchFamily="34" charset="0"/>
                <a:cs typeface="Tahoma" pitchFamily="34" charset="0"/>
              </a:rPr>
              <a:t>Can be viewed as computing a measure of “</a:t>
            </a:r>
            <a:r>
              <a:rPr lang="th-TH" sz="16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proximity</a:t>
            </a:r>
            <a:r>
              <a:rPr lang="th-TH" sz="1600">
                <a:latin typeface="Tahoma" pitchFamily="34" charset="0"/>
                <a:cs typeface="Tahoma" pitchFamily="34" charset="0"/>
              </a:rPr>
              <a:t>” or “</a:t>
            </a:r>
            <a:r>
              <a:rPr lang="th-TH" sz="16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similarity</a:t>
            </a:r>
            <a:r>
              <a:rPr lang="th-TH" sz="1600">
                <a:latin typeface="Tahoma" pitchFamily="34" charset="0"/>
                <a:cs typeface="Tahoma" pitchFamily="34" charset="0"/>
              </a:rPr>
              <a:t>” between  nodes </a:t>
            </a:r>
            <a:r>
              <a:rPr lang="th-TH" sz="16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1600">
                <a:latin typeface="Tahoma" pitchFamily="34" charset="0"/>
                <a:cs typeface="Tahoma" pitchFamily="34" charset="0"/>
              </a:rPr>
              <a:t>and </a:t>
            </a:r>
            <a:r>
              <a:rPr lang="th-TH" sz="1600" i="1">
                <a:latin typeface="Times New Roman" pitchFamily="18" charset="0"/>
                <a:cs typeface="Times New Roman" pitchFamily="18" charset="0"/>
              </a:rPr>
              <a:t>y</a:t>
            </a:r>
            <a:endParaRPr lang="th-TH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4" name="object 3"/>
          <p:cNvSpPr>
            <a:spLocks noChangeArrowheads="1"/>
          </p:cNvSpPr>
          <p:nvPr/>
        </p:nvSpPr>
        <p:spPr bwMode="auto">
          <a:xfrm>
            <a:off x="258763" y="254000"/>
            <a:ext cx="69469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Methods for Link</a:t>
            </a:r>
            <a:r>
              <a:rPr spc="-50" dirty="0"/>
              <a:t> </a:t>
            </a:r>
            <a:r>
              <a:rPr spc="-5" dirty="0"/>
              <a:t>Prediction</a:t>
            </a:r>
          </a:p>
        </p:txBody>
      </p:sp>
      <p:sp>
        <p:nvSpPr>
          <p:cNvPr id="18436" name="object 5"/>
          <p:cNvSpPr>
            <a:spLocks noChangeArrowheads="1"/>
          </p:cNvSpPr>
          <p:nvPr/>
        </p:nvSpPr>
        <p:spPr bwMode="auto">
          <a:xfrm>
            <a:off x="2593975" y="1195388"/>
            <a:ext cx="3814763" cy="23431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7" name="object 6"/>
          <p:cNvSpPr>
            <a:spLocks noChangeArrowheads="1"/>
          </p:cNvSpPr>
          <p:nvPr/>
        </p:nvSpPr>
        <p:spPr bwMode="auto">
          <a:xfrm>
            <a:off x="2640013" y="1222375"/>
            <a:ext cx="3719512" cy="22479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8" name="object 7"/>
          <p:cNvSpPr>
            <a:spLocks/>
          </p:cNvSpPr>
          <p:nvPr/>
        </p:nvSpPr>
        <p:spPr bwMode="auto">
          <a:xfrm>
            <a:off x="2640013" y="1222375"/>
            <a:ext cx="3719512" cy="2247900"/>
          </a:xfrm>
          <a:custGeom>
            <a:avLst/>
            <a:gdLst/>
            <a:ahLst/>
            <a:cxnLst>
              <a:cxn ang="0">
                <a:pos x="337831" y="611429"/>
              </a:cxn>
              <a:cxn ang="0">
                <a:pos x="398214" y="454687"/>
              </a:cxn>
              <a:cxn ang="0">
                <a:pos x="517698" y="325351"/>
              </a:cxn>
              <a:cxn ang="0">
                <a:pos x="685047" y="235580"/>
              </a:cxn>
              <a:cxn ang="0">
                <a:pos x="883561" y="197804"/>
              </a:cxn>
              <a:cxn ang="0">
                <a:pos x="1074063" y="215811"/>
              </a:cxn>
              <a:cxn ang="0">
                <a:pos x="1232848" y="227410"/>
              </a:cxn>
              <a:cxn ang="0">
                <a:pos x="1370901" y="118464"/>
              </a:cxn>
              <a:cxn ang="0">
                <a:pos x="1546457" y="65922"/>
              </a:cxn>
              <a:cxn ang="0">
                <a:pos x="1735305" y="75899"/>
              </a:cxn>
              <a:cxn ang="0">
                <a:pos x="1933713" y="170682"/>
              </a:cxn>
              <a:cxn ang="0">
                <a:pos x="2064141" y="49850"/>
              </a:cxn>
              <a:cxn ang="0">
                <a:pos x="2244745" y="94"/>
              </a:cxn>
              <a:cxn ang="0">
                <a:pos x="2437141" y="31985"/>
              </a:cxn>
              <a:cxn ang="0">
                <a:pos x="2568065" y="121202"/>
              </a:cxn>
              <a:cxn ang="0">
                <a:pos x="2719212" y="28656"/>
              </a:cxn>
              <a:cxn ang="0">
                <a:pos x="2898124" y="73"/>
              </a:cxn>
              <a:cxn ang="0">
                <a:pos x="3076530" y="37371"/>
              </a:cxn>
              <a:cxn ang="0">
                <a:pos x="3233341" y="151703"/>
              </a:cxn>
              <a:cxn ang="0">
                <a:pos x="3348497" y="296249"/>
              </a:cxn>
              <a:cxn ang="0">
                <a:pos x="3516154" y="392320"/>
              </a:cxn>
              <a:cxn ang="0">
                <a:pos x="3615400" y="535469"/>
              </a:cxn>
              <a:cxn ang="0">
                <a:pos x="3630774" y="703398"/>
              </a:cxn>
              <a:cxn ang="0">
                <a:pos x="3629108" y="832149"/>
              </a:cxn>
              <a:cxn ang="0">
                <a:pos x="3706332" y="987519"/>
              </a:cxn>
              <a:cxn ang="0">
                <a:pos x="3714298" y="1150866"/>
              </a:cxn>
              <a:cxn ang="0">
                <a:pos x="3655425" y="1306994"/>
              </a:cxn>
              <a:cxn ang="0">
                <a:pos x="3532137" y="1440705"/>
              </a:cxn>
              <a:cxn ang="0">
                <a:pos x="3362723" y="1530521"/>
              </a:cxn>
              <a:cxn ang="0">
                <a:pos x="3216154" y="1605096"/>
              </a:cxn>
              <a:cxn ang="0">
                <a:pos x="3157187" y="1757932"/>
              </a:cxn>
              <a:cxn ang="0">
                <a:pos x="3035025" y="1877848"/>
              </a:cxn>
              <a:cxn ang="0">
                <a:pos x="2865799" y="1951784"/>
              </a:cxn>
              <a:cxn ang="0">
                <a:pos x="2662946" y="1966354"/>
              </a:cxn>
              <a:cxn ang="0">
                <a:pos x="2458261" y="1907127"/>
              </a:cxn>
              <a:cxn ang="0">
                <a:pos x="2371149" y="2051484"/>
              </a:cxn>
              <a:cxn ang="0">
                <a:pos x="2236463" y="2160399"/>
              </a:cxn>
              <a:cxn ang="0">
                <a:pos x="2068110" y="2227729"/>
              </a:cxn>
              <a:cxn ang="0">
                <a:pos x="1879997" y="2247326"/>
              </a:cxn>
              <a:cxn ang="0">
                <a:pos x="1686937" y="2213287"/>
              </a:cxn>
              <a:cxn ang="0">
                <a:pos x="1518281" y="2127549"/>
              </a:cxn>
              <a:cxn ang="0">
                <a:pos x="1374391" y="2055289"/>
              </a:cxn>
              <a:cxn ang="0">
                <a:pos x="1183733" y="2106137"/>
              </a:cxn>
              <a:cxn ang="0">
                <a:pos x="988894" y="2108077"/>
              </a:cxn>
              <a:cxn ang="0">
                <a:pos x="802836" y="2063777"/>
              </a:cxn>
              <a:cxn ang="0">
                <a:pos x="638522" y="1975906"/>
              </a:cxn>
              <a:cxn ang="0">
                <a:pos x="508913" y="1847132"/>
              </a:cxn>
              <a:cxn ang="0">
                <a:pos x="353516" y="1827195"/>
              </a:cxn>
              <a:cxn ang="0">
                <a:pos x="190119" y="1746747"/>
              </a:cxn>
              <a:cxn ang="0">
                <a:pos x="95156" y="1608550"/>
              </a:cxn>
              <a:cxn ang="0">
                <a:pos x="102037" y="1435319"/>
              </a:cxn>
              <a:cxn ang="0">
                <a:pos x="138869" y="1295150"/>
              </a:cxn>
              <a:cxn ang="0">
                <a:pos x="19253" y="1153151"/>
              </a:cxn>
              <a:cxn ang="0">
                <a:pos x="9985" y="981688"/>
              </a:cxn>
              <a:cxn ang="0">
                <a:pos x="112778" y="832578"/>
              </a:cxn>
              <a:cxn ang="0">
                <a:pos x="285092" y="753757"/>
              </a:cxn>
            </a:cxnLst>
            <a:rect l="0" t="0" r="r" b="b"/>
            <a:pathLst>
              <a:path w="3719195" h="2247900">
                <a:moveTo>
                  <a:pt x="338085" y="739654"/>
                </a:moveTo>
                <a:lnTo>
                  <a:pt x="333312" y="696276"/>
                </a:lnTo>
                <a:lnTo>
                  <a:pt x="333286" y="653471"/>
                </a:lnTo>
                <a:lnTo>
                  <a:pt x="337831" y="611429"/>
                </a:lnTo>
                <a:lnTo>
                  <a:pt x="346772" y="570339"/>
                </a:lnTo>
                <a:lnTo>
                  <a:pt x="359933" y="530392"/>
                </a:lnTo>
                <a:lnTo>
                  <a:pt x="377139" y="491778"/>
                </a:lnTo>
                <a:lnTo>
                  <a:pt x="398214" y="454687"/>
                </a:lnTo>
                <a:lnTo>
                  <a:pt x="422983" y="419309"/>
                </a:lnTo>
                <a:lnTo>
                  <a:pt x="451271" y="385834"/>
                </a:lnTo>
                <a:lnTo>
                  <a:pt x="482901" y="354451"/>
                </a:lnTo>
                <a:lnTo>
                  <a:pt x="517698" y="325351"/>
                </a:lnTo>
                <a:lnTo>
                  <a:pt x="555486" y="298724"/>
                </a:lnTo>
                <a:lnTo>
                  <a:pt x="596091" y="274760"/>
                </a:lnTo>
                <a:lnTo>
                  <a:pt x="639337" y="253649"/>
                </a:lnTo>
                <a:lnTo>
                  <a:pt x="685047" y="235580"/>
                </a:lnTo>
                <a:lnTo>
                  <a:pt x="733047" y="220744"/>
                </a:lnTo>
                <a:lnTo>
                  <a:pt x="783161" y="209330"/>
                </a:lnTo>
                <a:lnTo>
                  <a:pt x="835214" y="201530"/>
                </a:lnTo>
                <a:lnTo>
                  <a:pt x="883561" y="197804"/>
                </a:lnTo>
                <a:lnTo>
                  <a:pt x="931865" y="197409"/>
                </a:lnTo>
                <a:lnTo>
                  <a:pt x="979881" y="200305"/>
                </a:lnTo>
                <a:lnTo>
                  <a:pt x="1027362" y="206453"/>
                </a:lnTo>
                <a:lnTo>
                  <a:pt x="1074063" y="215811"/>
                </a:lnTo>
                <a:lnTo>
                  <a:pt x="1119739" y="228339"/>
                </a:lnTo>
                <a:lnTo>
                  <a:pt x="1164144" y="243996"/>
                </a:lnTo>
                <a:lnTo>
                  <a:pt x="1207032" y="262744"/>
                </a:lnTo>
                <a:lnTo>
                  <a:pt x="1232848" y="227410"/>
                </a:lnTo>
                <a:lnTo>
                  <a:pt x="1262522" y="195220"/>
                </a:lnTo>
                <a:lnTo>
                  <a:pt x="1295674" y="166269"/>
                </a:lnTo>
                <a:lnTo>
                  <a:pt x="1331926" y="140651"/>
                </a:lnTo>
                <a:lnTo>
                  <a:pt x="1370901" y="118464"/>
                </a:lnTo>
                <a:lnTo>
                  <a:pt x="1412220" y="99802"/>
                </a:lnTo>
                <a:lnTo>
                  <a:pt x="1455504" y="84760"/>
                </a:lnTo>
                <a:lnTo>
                  <a:pt x="1500376" y="73435"/>
                </a:lnTo>
                <a:lnTo>
                  <a:pt x="1546457" y="65922"/>
                </a:lnTo>
                <a:lnTo>
                  <a:pt x="1593369" y="62316"/>
                </a:lnTo>
                <a:lnTo>
                  <a:pt x="1640733" y="62713"/>
                </a:lnTo>
                <a:lnTo>
                  <a:pt x="1688171" y="67209"/>
                </a:lnTo>
                <a:lnTo>
                  <a:pt x="1735305" y="75899"/>
                </a:lnTo>
                <a:lnTo>
                  <a:pt x="1781756" y="88878"/>
                </a:lnTo>
                <a:lnTo>
                  <a:pt x="1827147" y="106242"/>
                </a:lnTo>
                <a:lnTo>
                  <a:pt x="1883264" y="135276"/>
                </a:lnTo>
                <a:lnTo>
                  <a:pt x="1933713" y="170682"/>
                </a:lnTo>
                <a:lnTo>
                  <a:pt x="1959517" y="134389"/>
                </a:lnTo>
                <a:lnTo>
                  <a:pt x="1990256" y="102042"/>
                </a:lnTo>
                <a:lnTo>
                  <a:pt x="2025331" y="73808"/>
                </a:lnTo>
                <a:lnTo>
                  <a:pt x="2064141" y="49850"/>
                </a:lnTo>
                <a:lnTo>
                  <a:pt x="2106088" y="30335"/>
                </a:lnTo>
                <a:lnTo>
                  <a:pt x="2150570" y="15427"/>
                </a:lnTo>
                <a:lnTo>
                  <a:pt x="2196990" y="5292"/>
                </a:lnTo>
                <a:lnTo>
                  <a:pt x="2244745" y="94"/>
                </a:lnTo>
                <a:lnTo>
                  <a:pt x="2293238" y="0"/>
                </a:lnTo>
                <a:lnTo>
                  <a:pt x="2341868" y="5173"/>
                </a:lnTo>
                <a:lnTo>
                  <a:pt x="2390036" y="15780"/>
                </a:lnTo>
                <a:lnTo>
                  <a:pt x="2437141" y="31985"/>
                </a:lnTo>
                <a:lnTo>
                  <a:pt x="2474366" y="49543"/>
                </a:lnTo>
                <a:lnTo>
                  <a:pt x="2508809" y="70412"/>
                </a:lnTo>
                <a:lnTo>
                  <a:pt x="2540149" y="94371"/>
                </a:lnTo>
                <a:lnTo>
                  <a:pt x="2568065" y="121202"/>
                </a:lnTo>
                <a:lnTo>
                  <a:pt x="2601703" y="92174"/>
                </a:lnTo>
                <a:lnTo>
                  <a:pt x="2638402" y="67053"/>
                </a:lnTo>
                <a:lnTo>
                  <a:pt x="2677718" y="45870"/>
                </a:lnTo>
                <a:lnTo>
                  <a:pt x="2719212" y="28656"/>
                </a:lnTo>
                <a:lnTo>
                  <a:pt x="2762442" y="15439"/>
                </a:lnTo>
                <a:lnTo>
                  <a:pt x="2806964" y="6249"/>
                </a:lnTo>
                <a:lnTo>
                  <a:pt x="2852339" y="1117"/>
                </a:lnTo>
                <a:lnTo>
                  <a:pt x="2898124" y="73"/>
                </a:lnTo>
                <a:lnTo>
                  <a:pt x="2943877" y="3147"/>
                </a:lnTo>
                <a:lnTo>
                  <a:pt x="2989157" y="10368"/>
                </a:lnTo>
                <a:lnTo>
                  <a:pt x="3033522" y="21766"/>
                </a:lnTo>
                <a:lnTo>
                  <a:pt x="3076530" y="37371"/>
                </a:lnTo>
                <a:lnTo>
                  <a:pt x="3117740" y="57214"/>
                </a:lnTo>
                <a:lnTo>
                  <a:pt x="3156710" y="81324"/>
                </a:lnTo>
                <a:lnTo>
                  <a:pt x="3198126" y="114462"/>
                </a:lnTo>
                <a:lnTo>
                  <a:pt x="3233341" y="151703"/>
                </a:lnTo>
                <a:lnTo>
                  <a:pt x="3261949" y="192463"/>
                </a:lnTo>
                <a:lnTo>
                  <a:pt x="3283540" y="236157"/>
                </a:lnTo>
                <a:lnTo>
                  <a:pt x="3297706" y="282200"/>
                </a:lnTo>
                <a:lnTo>
                  <a:pt x="3348497" y="296249"/>
                </a:lnTo>
                <a:lnTo>
                  <a:pt x="3395979" y="314634"/>
                </a:lnTo>
                <a:lnTo>
                  <a:pt x="3439911" y="337006"/>
                </a:lnTo>
                <a:lnTo>
                  <a:pt x="3480049" y="363018"/>
                </a:lnTo>
                <a:lnTo>
                  <a:pt x="3516154" y="392320"/>
                </a:lnTo>
                <a:lnTo>
                  <a:pt x="3547983" y="424565"/>
                </a:lnTo>
                <a:lnTo>
                  <a:pt x="3575294" y="459403"/>
                </a:lnTo>
                <a:lnTo>
                  <a:pt x="3597847" y="496488"/>
                </a:lnTo>
                <a:lnTo>
                  <a:pt x="3615400" y="535469"/>
                </a:lnTo>
                <a:lnTo>
                  <a:pt x="3627710" y="575999"/>
                </a:lnTo>
                <a:lnTo>
                  <a:pt x="3634537" y="617730"/>
                </a:lnTo>
                <a:lnTo>
                  <a:pt x="3635639" y="660312"/>
                </a:lnTo>
                <a:lnTo>
                  <a:pt x="3630774" y="703398"/>
                </a:lnTo>
                <a:lnTo>
                  <a:pt x="3619702" y="746639"/>
                </a:lnTo>
                <a:lnTo>
                  <a:pt x="3604732" y="784144"/>
                </a:lnTo>
                <a:lnTo>
                  <a:pt x="3598696" y="796334"/>
                </a:lnTo>
                <a:lnTo>
                  <a:pt x="3629108" y="832149"/>
                </a:lnTo>
                <a:lnTo>
                  <a:pt x="3655039" y="869413"/>
                </a:lnTo>
                <a:lnTo>
                  <a:pt x="3676529" y="907887"/>
                </a:lnTo>
                <a:lnTo>
                  <a:pt x="3693614" y="947335"/>
                </a:lnTo>
                <a:lnTo>
                  <a:pt x="3706332" y="987519"/>
                </a:lnTo>
                <a:lnTo>
                  <a:pt x="3714722" y="1028202"/>
                </a:lnTo>
                <a:lnTo>
                  <a:pt x="3718821" y="1069145"/>
                </a:lnTo>
                <a:lnTo>
                  <a:pt x="3718667" y="1110112"/>
                </a:lnTo>
                <a:lnTo>
                  <a:pt x="3714298" y="1150866"/>
                </a:lnTo>
                <a:lnTo>
                  <a:pt x="3705751" y="1191168"/>
                </a:lnTo>
                <a:lnTo>
                  <a:pt x="3693065" y="1230782"/>
                </a:lnTo>
                <a:lnTo>
                  <a:pt x="3676277" y="1269470"/>
                </a:lnTo>
                <a:lnTo>
                  <a:pt x="3655425" y="1306994"/>
                </a:lnTo>
                <a:lnTo>
                  <a:pt x="3630547" y="1343117"/>
                </a:lnTo>
                <a:lnTo>
                  <a:pt x="3601681" y="1377601"/>
                </a:lnTo>
                <a:lnTo>
                  <a:pt x="3568865" y="1410210"/>
                </a:lnTo>
                <a:lnTo>
                  <a:pt x="3532137" y="1440705"/>
                </a:lnTo>
                <a:lnTo>
                  <a:pt x="3491533" y="1468850"/>
                </a:lnTo>
                <a:lnTo>
                  <a:pt x="3450658" y="1492474"/>
                </a:lnTo>
                <a:lnTo>
                  <a:pt x="3407637" y="1513061"/>
                </a:lnTo>
                <a:lnTo>
                  <a:pt x="3362723" y="1530521"/>
                </a:lnTo>
                <a:lnTo>
                  <a:pt x="3316167" y="1544769"/>
                </a:lnTo>
                <a:lnTo>
                  <a:pt x="3268219" y="1555716"/>
                </a:lnTo>
                <a:lnTo>
                  <a:pt x="3219131" y="1563275"/>
                </a:lnTo>
                <a:lnTo>
                  <a:pt x="3216154" y="1605096"/>
                </a:lnTo>
                <a:lnTo>
                  <a:pt x="3208218" y="1645677"/>
                </a:lnTo>
                <a:lnTo>
                  <a:pt x="3195578" y="1684813"/>
                </a:lnTo>
                <a:lnTo>
                  <a:pt x="3178483" y="1722299"/>
                </a:lnTo>
                <a:lnTo>
                  <a:pt x="3157187" y="1757932"/>
                </a:lnTo>
                <a:lnTo>
                  <a:pt x="3131941" y="1791507"/>
                </a:lnTo>
                <a:lnTo>
                  <a:pt x="3102997" y="1822821"/>
                </a:lnTo>
                <a:lnTo>
                  <a:pt x="3070608" y="1851669"/>
                </a:lnTo>
                <a:lnTo>
                  <a:pt x="3035025" y="1877848"/>
                </a:lnTo>
                <a:lnTo>
                  <a:pt x="2996500" y="1901153"/>
                </a:lnTo>
                <a:lnTo>
                  <a:pt x="2955287" y="1921380"/>
                </a:lnTo>
                <a:lnTo>
                  <a:pt x="2911635" y="1938325"/>
                </a:lnTo>
                <a:lnTo>
                  <a:pt x="2865799" y="1951784"/>
                </a:lnTo>
                <a:lnTo>
                  <a:pt x="2818029" y="1961553"/>
                </a:lnTo>
                <a:lnTo>
                  <a:pt x="2768577" y="1967428"/>
                </a:lnTo>
                <a:lnTo>
                  <a:pt x="2717697" y="1969205"/>
                </a:lnTo>
                <a:lnTo>
                  <a:pt x="2662946" y="1966354"/>
                </a:lnTo>
                <a:lnTo>
                  <a:pt x="2609150" y="1958608"/>
                </a:lnTo>
                <a:lnTo>
                  <a:pt x="2556786" y="1946080"/>
                </a:lnTo>
                <a:lnTo>
                  <a:pt x="2506331" y="1928882"/>
                </a:lnTo>
                <a:lnTo>
                  <a:pt x="2458261" y="1907127"/>
                </a:lnTo>
                <a:lnTo>
                  <a:pt x="2441704" y="1946203"/>
                </a:lnTo>
                <a:lnTo>
                  <a:pt x="2421521" y="1983351"/>
                </a:lnTo>
                <a:lnTo>
                  <a:pt x="2397930" y="2018477"/>
                </a:lnTo>
                <a:lnTo>
                  <a:pt x="2371149" y="2051484"/>
                </a:lnTo>
                <a:lnTo>
                  <a:pt x="2341394" y="2082275"/>
                </a:lnTo>
                <a:lnTo>
                  <a:pt x="2308883" y="2110756"/>
                </a:lnTo>
                <a:lnTo>
                  <a:pt x="2273834" y="2136829"/>
                </a:lnTo>
                <a:lnTo>
                  <a:pt x="2236463" y="2160399"/>
                </a:lnTo>
                <a:lnTo>
                  <a:pt x="2196988" y="2181371"/>
                </a:lnTo>
                <a:lnTo>
                  <a:pt x="2155626" y="2199647"/>
                </a:lnTo>
                <a:lnTo>
                  <a:pt x="2112594" y="2215131"/>
                </a:lnTo>
                <a:lnTo>
                  <a:pt x="2068110" y="2227729"/>
                </a:lnTo>
                <a:lnTo>
                  <a:pt x="2022391" y="2237343"/>
                </a:lnTo>
                <a:lnTo>
                  <a:pt x="1975655" y="2243878"/>
                </a:lnTo>
                <a:lnTo>
                  <a:pt x="1928117" y="2247238"/>
                </a:lnTo>
                <a:lnTo>
                  <a:pt x="1879997" y="2247326"/>
                </a:lnTo>
                <a:lnTo>
                  <a:pt x="1831511" y="2244047"/>
                </a:lnTo>
                <a:lnTo>
                  <a:pt x="1782876" y="2237304"/>
                </a:lnTo>
                <a:lnTo>
                  <a:pt x="1734310" y="2227002"/>
                </a:lnTo>
                <a:lnTo>
                  <a:pt x="1686937" y="2213287"/>
                </a:lnTo>
                <a:lnTo>
                  <a:pt x="1641426" y="2196348"/>
                </a:lnTo>
                <a:lnTo>
                  <a:pt x="1597998" y="2176322"/>
                </a:lnTo>
                <a:lnTo>
                  <a:pt x="1556875" y="2153344"/>
                </a:lnTo>
                <a:lnTo>
                  <a:pt x="1518281" y="2127549"/>
                </a:lnTo>
                <a:lnTo>
                  <a:pt x="1482436" y="2099074"/>
                </a:lnTo>
                <a:lnTo>
                  <a:pt x="1449563" y="2068053"/>
                </a:lnTo>
                <a:lnTo>
                  <a:pt x="1419884" y="2034622"/>
                </a:lnTo>
                <a:lnTo>
                  <a:pt x="1374391" y="2055289"/>
                </a:lnTo>
                <a:lnTo>
                  <a:pt x="1327828" y="2072732"/>
                </a:lnTo>
                <a:lnTo>
                  <a:pt x="1280395" y="2086993"/>
                </a:lnTo>
                <a:lnTo>
                  <a:pt x="1232296" y="2098114"/>
                </a:lnTo>
                <a:lnTo>
                  <a:pt x="1183733" y="2106137"/>
                </a:lnTo>
                <a:lnTo>
                  <a:pt x="1134909" y="2111103"/>
                </a:lnTo>
                <a:lnTo>
                  <a:pt x="1086026" y="2113053"/>
                </a:lnTo>
                <a:lnTo>
                  <a:pt x="1037287" y="2112031"/>
                </a:lnTo>
                <a:lnTo>
                  <a:pt x="988894" y="2108077"/>
                </a:lnTo>
                <a:lnTo>
                  <a:pt x="941050" y="2101233"/>
                </a:lnTo>
                <a:lnTo>
                  <a:pt x="893957" y="2091540"/>
                </a:lnTo>
                <a:lnTo>
                  <a:pt x="847819" y="2079041"/>
                </a:lnTo>
                <a:lnTo>
                  <a:pt x="802836" y="2063777"/>
                </a:lnTo>
                <a:lnTo>
                  <a:pt x="759213" y="2045790"/>
                </a:lnTo>
                <a:lnTo>
                  <a:pt x="717151" y="2025121"/>
                </a:lnTo>
                <a:lnTo>
                  <a:pt x="676853" y="2001813"/>
                </a:lnTo>
                <a:lnTo>
                  <a:pt x="638522" y="1975906"/>
                </a:lnTo>
                <a:lnTo>
                  <a:pt x="602360" y="1947443"/>
                </a:lnTo>
                <a:lnTo>
                  <a:pt x="568569" y="1916465"/>
                </a:lnTo>
                <a:lnTo>
                  <a:pt x="537352" y="1883015"/>
                </a:lnTo>
                <a:lnTo>
                  <a:pt x="508913" y="1847132"/>
                </a:lnTo>
                <a:lnTo>
                  <a:pt x="501890" y="1837252"/>
                </a:lnTo>
                <a:lnTo>
                  <a:pt x="450963" y="1839331"/>
                </a:lnTo>
                <a:lnTo>
                  <a:pt x="401340" y="1835872"/>
                </a:lnTo>
                <a:lnTo>
                  <a:pt x="353516" y="1827195"/>
                </a:lnTo>
                <a:lnTo>
                  <a:pt x="307986" y="1813623"/>
                </a:lnTo>
                <a:lnTo>
                  <a:pt x="265246" y="1795476"/>
                </a:lnTo>
                <a:lnTo>
                  <a:pt x="225792" y="1773077"/>
                </a:lnTo>
                <a:lnTo>
                  <a:pt x="190119" y="1746747"/>
                </a:lnTo>
                <a:lnTo>
                  <a:pt x="158723" y="1716808"/>
                </a:lnTo>
                <a:lnTo>
                  <a:pt x="132101" y="1683581"/>
                </a:lnTo>
                <a:lnTo>
                  <a:pt x="110746" y="1647388"/>
                </a:lnTo>
                <a:lnTo>
                  <a:pt x="95156" y="1608550"/>
                </a:lnTo>
                <a:lnTo>
                  <a:pt x="85825" y="1567389"/>
                </a:lnTo>
                <a:lnTo>
                  <a:pt x="83427" y="1522491"/>
                </a:lnTo>
                <a:lnTo>
                  <a:pt x="88920" y="1478245"/>
                </a:lnTo>
                <a:lnTo>
                  <a:pt x="102037" y="1435319"/>
                </a:lnTo>
                <a:lnTo>
                  <a:pt x="122511" y="1394381"/>
                </a:lnTo>
                <a:lnTo>
                  <a:pt x="150076" y="1356097"/>
                </a:lnTo>
                <a:lnTo>
                  <a:pt x="184466" y="1321136"/>
                </a:lnTo>
                <a:lnTo>
                  <a:pt x="138869" y="1295150"/>
                </a:lnTo>
                <a:lnTo>
                  <a:pt x="99342" y="1264703"/>
                </a:lnTo>
                <a:lnTo>
                  <a:pt x="66093" y="1230451"/>
                </a:lnTo>
                <a:lnTo>
                  <a:pt x="39328" y="1193049"/>
                </a:lnTo>
                <a:lnTo>
                  <a:pt x="19253" y="1153151"/>
                </a:lnTo>
                <a:lnTo>
                  <a:pt x="6075" y="1111411"/>
                </a:lnTo>
                <a:lnTo>
                  <a:pt x="0" y="1068484"/>
                </a:lnTo>
                <a:lnTo>
                  <a:pt x="1234" y="1025025"/>
                </a:lnTo>
                <a:lnTo>
                  <a:pt x="9985" y="981688"/>
                </a:lnTo>
                <a:lnTo>
                  <a:pt x="26459" y="939127"/>
                </a:lnTo>
                <a:lnTo>
                  <a:pt x="50862" y="897998"/>
                </a:lnTo>
                <a:lnTo>
                  <a:pt x="79327" y="863373"/>
                </a:lnTo>
                <a:lnTo>
                  <a:pt x="112778" y="832578"/>
                </a:lnTo>
                <a:lnTo>
                  <a:pt x="150647" y="805917"/>
                </a:lnTo>
                <a:lnTo>
                  <a:pt x="192367" y="783691"/>
                </a:lnTo>
                <a:lnTo>
                  <a:pt x="237371" y="766204"/>
                </a:lnTo>
                <a:lnTo>
                  <a:pt x="285092" y="753757"/>
                </a:lnTo>
                <a:lnTo>
                  <a:pt x="334961" y="746652"/>
                </a:lnTo>
                <a:lnTo>
                  <a:pt x="338085" y="739654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39" name="object 8"/>
          <p:cNvSpPr>
            <a:spLocks/>
          </p:cNvSpPr>
          <p:nvPr/>
        </p:nvSpPr>
        <p:spPr bwMode="auto">
          <a:xfrm>
            <a:off x="2828925" y="2535238"/>
            <a:ext cx="219075" cy="41275"/>
          </a:xfrm>
          <a:custGeom>
            <a:avLst/>
            <a:gdLst/>
            <a:ahLst/>
            <a:cxnLst>
              <a:cxn ang="0">
                <a:pos x="217817" y="41452"/>
              </a:cxn>
              <a:cxn ang="0">
                <a:pos x="160962" y="41528"/>
              </a:cxn>
              <a:cxn ang="0">
                <a:pos x="105070" y="34523"/>
              </a:cxn>
              <a:cxn ang="0">
                <a:pos x="51096" y="20619"/>
              </a:cxn>
              <a:cxn ang="0">
                <a:pos x="0" y="0"/>
              </a:cxn>
            </a:cxnLst>
            <a:rect l="0" t="0" r="r" b="b"/>
            <a:pathLst>
              <a:path w="218439" h="41910">
                <a:moveTo>
                  <a:pt x="217817" y="41452"/>
                </a:moveTo>
                <a:lnTo>
                  <a:pt x="160962" y="41528"/>
                </a:lnTo>
                <a:lnTo>
                  <a:pt x="105070" y="34523"/>
                </a:lnTo>
                <a:lnTo>
                  <a:pt x="51096" y="20619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0" name="object 9"/>
          <p:cNvSpPr>
            <a:spLocks/>
          </p:cNvSpPr>
          <p:nvPr/>
        </p:nvSpPr>
        <p:spPr bwMode="auto">
          <a:xfrm>
            <a:off x="3143250" y="3030538"/>
            <a:ext cx="96838" cy="19050"/>
          </a:xfrm>
          <a:custGeom>
            <a:avLst/>
            <a:gdLst/>
            <a:ahLst/>
            <a:cxnLst>
              <a:cxn ang="0">
                <a:pos x="95300" y="0"/>
              </a:cxn>
              <a:cxn ang="0">
                <a:pos x="72110" y="6883"/>
              </a:cxn>
              <a:cxn ang="0">
                <a:pos x="48445" y="12495"/>
              </a:cxn>
              <a:cxn ang="0">
                <a:pos x="24383" y="16818"/>
              </a:cxn>
              <a:cxn ang="0">
                <a:pos x="0" y="19837"/>
              </a:cxn>
            </a:cxnLst>
            <a:rect l="0" t="0" r="r" b="b"/>
            <a:pathLst>
              <a:path w="95885" h="20319">
                <a:moveTo>
                  <a:pt x="95300" y="0"/>
                </a:moveTo>
                <a:lnTo>
                  <a:pt x="72110" y="6883"/>
                </a:lnTo>
                <a:lnTo>
                  <a:pt x="48445" y="12495"/>
                </a:lnTo>
                <a:lnTo>
                  <a:pt x="24383" y="16818"/>
                </a:lnTo>
                <a:lnTo>
                  <a:pt x="0" y="19837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1" name="object 10"/>
          <p:cNvSpPr>
            <a:spLocks/>
          </p:cNvSpPr>
          <p:nvPr/>
        </p:nvSpPr>
        <p:spPr bwMode="auto">
          <a:xfrm>
            <a:off x="4002088" y="3157538"/>
            <a:ext cx="58737" cy="90487"/>
          </a:xfrm>
          <a:custGeom>
            <a:avLst/>
            <a:gdLst/>
            <a:ahLst/>
            <a:cxnLst>
              <a:cxn ang="0">
                <a:pos x="57429" y="90512"/>
              </a:cxn>
              <a:cxn ang="0">
                <a:pos x="40889" y="68858"/>
              </a:cxn>
              <a:cxn ang="0">
                <a:pos x="25785" y="46523"/>
              </a:cxn>
              <a:cxn ang="0">
                <a:pos x="12146" y="23554"/>
              </a:cxn>
              <a:cxn ang="0">
                <a:pos x="0" y="0"/>
              </a:cxn>
            </a:cxnLst>
            <a:rect l="0" t="0" r="r" b="b"/>
            <a:pathLst>
              <a:path w="57785" h="90805">
                <a:moveTo>
                  <a:pt x="57429" y="90512"/>
                </a:moveTo>
                <a:lnTo>
                  <a:pt x="40889" y="68858"/>
                </a:lnTo>
                <a:lnTo>
                  <a:pt x="25785" y="46523"/>
                </a:lnTo>
                <a:lnTo>
                  <a:pt x="12146" y="2355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2" name="object 11"/>
          <p:cNvSpPr>
            <a:spLocks/>
          </p:cNvSpPr>
          <p:nvPr/>
        </p:nvSpPr>
        <p:spPr bwMode="auto">
          <a:xfrm>
            <a:off x="5099050" y="3022600"/>
            <a:ext cx="23813" cy="100013"/>
          </a:xfrm>
          <a:custGeom>
            <a:avLst/>
            <a:gdLst/>
            <a:ahLst/>
            <a:cxnLst>
              <a:cxn ang="0">
                <a:pos x="22923" y="0"/>
              </a:cxn>
              <a:cxn ang="0">
                <a:pos x="19584" y="25177"/>
              </a:cxn>
              <a:cxn ang="0">
                <a:pos x="14643" y="50157"/>
              </a:cxn>
              <a:cxn ang="0">
                <a:pos x="8110" y="74886"/>
              </a:cxn>
              <a:cxn ang="0">
                <a:pos x="0" y="99314"/>
              </a:cxn>
            </a:cxnLst>
            <a:rect l="0" t="0" r="r" b="b"/>
            <a:pathLst>
              <a:path w="23495" h="99694">
                <a:moveTo>
                  <a:pt x="22923" y="0"/>
                </a:moveTo>
                <a:lnTo>
                  <a:pt x="19584" y="25177"/>
                </a:lnTo>
                <a:lnTo>
                  <a:pt x="14643" y="50157"/>
                </a:lnTo>
                <a:lnTo>
                  <a:pt x="8110" y="74886"/>
                </a:lnTo>
                <a:lnTo>
                  <a:pt x="0" y="99314"/>
                </a:lnTo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3" name="object 12"/>
          <p:cNvSpPr>
            <a:spLocks/>
          </p:cNvSpPr>
          <p:nvPr/>
        </p:nvSpPr>
        <p:spPr bwMode="auto">
          <a:xfrm>
            <a:off x="5578475" y="2408238"/>
            <a:ext cx="279400" cy="371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751" y="22917"/>
              </a:cxn>
              <a:cxn ang="0">
                <a:pos x="95407" y="49983"/>
              </a:cxn>
              <a:cxn ang="0">
                <a:pos x="136689" y="80825"/>
              </a:cxn>
              <a:cxn ang="0">
                <a:pos x="173314" y="115071"/>
              </a:cxn>
              <a:cxn ang="0">
                <a:pos x="205003" y="152349"/>
              </a:cxn>
              <a:cxn ang="0">
                <a:pos x="231475" y="192286"/>
              </a:cxn>
              <a:cxn ang="0">
                <a:pos x="252451" y="234510"/>
              </a:cxn>
              <a:cxn ang="0">
                <a:pos x="267648" y="278649"/>
              </a:cxn>
              <a:cxn ang="0">
                <a:pos x="276788" y="324331"/>
              </a:cxn>
              <a:cxn ang="0">
                <a:pos x="279590" y="371182"/>
              </a:cxn>
            </a:cxnLst>
            <a:rect l="0" t="0" r="r" b="b"/>
            <a:pathLst>
              <a:path w="280035" h="371475">
                <a:moveTo>
                  <a:pt x="0" y="0"/>
                </a:moveTo>
                <a:lnTo>
                  <a:pt x="49751" y="22917"/>
                </a:lnTo>
                <a:lnTo>
                  <a:pt x="95407" y="49983"/>
                </a:lnTo>
                <a:lnTo>
                  <a:pt x="136689" y="80825"/>
                </a:lnTo>
                <a:lnTo>
                  <a:pt x="173314" y="115071"/>
                </a:lnTo>
                <a:lnTo>
                  <a:pt x="205003" y="152349"/>
                </a:lnTo>
                <a:lnTo>
                  <a:pt x="231475" y="192286"/>
                </a:lnTo>
                <a:lnTo>
                  <a:pt x="252451" y="234510"/>
                </a:lnTo>
                <a:lnTo>
                  <a:pt x="267648" y="278649"/>
                </a:lnTo>
                <a:lnTo>
                  <a:pt x="276788" y="324331"/>
                </a:lnTo>
                <a:lnTo>
                  <a:pt x="279590" y="371182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4" name="object 13"/>
          <p:cNvSpPr>
            <a:spLocks/>
          </p:cNvSpPr>
          <p:nvPr/>
        </p:nvSpPr>
        <p:spPr bwMode="auto">
          <a:xfrm>
            <a:off x="6113463" y="2012950"/>
            <a:ext cx="123825" cy="139700"/>
          </a:xfrm>
          <a:custGeom>
            <a:avLst/>
            <a:gdLst/>
            <a:ahLst/>
            <a:cxnLst>
              <a:cxn ang="0">
                <a:pos x="124498" y="0"/>
              </a:cxn>
              <a:cxn ang="0">
                <a:pos x="100857" y="39084"/>
              </a:cxn>
              <a:cxn ang="0">
                <a:pos x="72016" y="75544"/>
              </a:cxn>
              <a:cxn ang="0">
                <a:pos x="38292" y="109029"/>
              </a:cxn>
              <a:cxn ang="0">
                <a:pos x="0" y="139192"/>
              </a:cxn>
            </a:cxnLst>
            <a:rect l="0" t="0" r="r" b="b"/>
            <a:pathLst>
              <a:path w="125095" h="139700">
                <a:moveTo>
                  <a:pt x="124498" y="0"/>
                </a:moveTo>
                <a:lnTo>
                  <a:pt x="100857" y="39084"/>
                </a:lnTo>
                <a:lnTo>
                  <a:pt x="72016" y="75544"/>
                </a:lnTo>
                <a:lnTo>
                  <a:pt x="38292" y="109029"/>
                </a:lnTo>
                <a:lnTo>
                  <a:pt x="0" y="139192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5" name="object 14"/>
          <p:cNvSpPr>
            <a:spLocks/>
          </p:cNvSpPr>
          <p:nvPr/>
        </p:nvSpPr>
        <p:spPr bwMode="auto">
          <a:xfrm>
            <a:off x="5938838" y="1497013"/>
            <a:ext cx="6350" cy="65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90" y="16318"/>
              </a:cxn>
              <a:cxn ang="0">
                <a:pos x="5218" y="32734"/>
              </a:cxn>
              <a:cxn ang="0">
                <a:pos x="6381" y="49216"/>
              </a:cxn>
              <a:cxn ang="0">
                <a:pos x="6578" y="65735"/>
              </a:cxn>
            </a:cxnLst>
            <a:rect l="0" t="0" r="r" b="b"/>
            <a:pathLst>
              <a:path w="6985" h="66040">
                <a:moveTo>
                  <a:pt x="0" y="0"/>
                </a:moveTo>
                <a:lnTo>
                  <a:pt x="3090" y="16318"/>
                </a:lnTo>
                <a:lnTo>
                  <a:pt x="5218" y="32734"/>
                </a:lnTo>
                <a:lnTo>
                  <a:pt x="6381" y="49216"/>
                </a:lnTo>
                <a:lnTo>
                  <a:pt x="6578" y="65735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6" name="object 15"/>
          <p:cNvSpPr>
            <a:spLocks/>
          </p:cNvSpPr>
          <p:nvPr/>
        </p:nvSpPr>
        <p:spPr bwMode="auto">
          <a:xfrm>
            <a:off x="5143500" y="1336675"/>
            <a:ext cx="63500" cy="82550"/>
          </a:xfrm>
          <a:custGeom>
            <a:avLst/>
            <a:gdLst/>
            <a:ahLst/>
            <a:cxnLst>
              <a:cxn ang="0">
                <a:pos x="0" y="83832"/>
              </a:cxn>
              <a:cxn ang="0">
                <a:pos x="13140" y="61493"/>
              </a:cxn>
              <a:cxn ang="0">
                <a:pos x="28193" y="40020"/>
              </a:cxn>
              <a:cxn ang="0">
                <a:pos x="45094" y="19496"/>
              </a:cxn>
              <a:cxn ang="0">
                <a:pos x="63779" y="0"/>
              </a:cxn>
            </a:cxnLst>
            <a:rect l="0" t="0" r="r" b="b"/>
            <a:pathLst>
              <a:path w="64135" h="83819">
                <a:moveTo>
                  <a:pt x="0" y="83832"/>
                </a:moveTo>
                <a:lnTo>
                  <a:pt x="13140" y="61493"/>
                </a:lnTo>
                <a:lnTo>
                  <a:pt x="28193" y="40020"/>
                </a:lnTo>
                <a:lnTo>
                  <a:pt x="45094" y="19496"/>
                </a:lnTo>
                <a:lnTo>
                  <a:pt x="63779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7" name="object 16"/>
          <p:cNvSpPr>
            <a:spLocks/>
          </p:cNvSpPr>
          <p:nvPr/>
        </p:nvSpPr>
        <p:spPr bwMode="auto">
          <a:xfrm>
            <a:off x="4546600" y="1387475"/>
            <a:ext cx="31750" cy="73025"/>
          </a:xfrm>
          <a:custGeom>
            <a:avLst/>
            <a:gdLst/>
            <a:ahLst/>
            <a:cxnLst>
              <a:cxn ang="0">
                <a:pos x="0" y="72301"/>
              </a:cxn>
              <a:cxn ang="0">
                <a:pos x="5663" y="53660"/>
              </a:cxn>
              <a:cxn ang="0">
                <a:pos x="12715" y="35359"/>
              </a:cxn>
              <a:cxn ang="0">
                <a:pos x="21134" y="17454"/>
              </a:cxn>
              <a:cxn ang="0">
                <a:pos x="30899" y="0"/>
              </a:cxn>
            </a:cxnLst>
            <a:rect l="0" t="0" r="r" b="b"/>
            <a:pathLst>
              <a:path w="31114" h="72390">
                <a:moveTo>
                  <a:pt x="0" y="72301"/>
                </a:moveTo>
                <a:lnTo>
                  <a:pt x="5663" y="53660"/>
                </a:lnTo>
                <a:lnTo>
                  <a:pt x="12715" y="35359"/>
                </a:lnTo>
                <a:lnTo>
                  <a:pt x="21134" y="17454"/>
                </a:lnTo>
                <a:lnTo>
                  <a:pt x="30899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8" name="object 17"/>
          <p:cNvSpPr>
            <a:spLocks/>
          </p:cNvSpPr>
          <p:nvPr/>
        </p:nvSpPr>
        <p:spPr bwMode="auto">
          <a:xfrm>
            <a:off x="3846513" y="1484313"/>
            <a:ext cx="112712" cy="71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842" y="15417"/>
              </a:cxn>
              <a:cxn ang="0">
                <a:pos x="58472" y="32280"/>
              </a:cxn>
              <a:cxn ang="0">
                <a:pos x="85808" y="50538"/>
              </a:cxn>
              <a:cxn ang="0">
                <a:pos x="111772" y="70142"/>
              </a:cxn>
            </a:cxnLst>
            <a:rect l="0" t="0" r="r" b="b"/>
            <a:pathLst>
              <a:path w="111760" h="70484">
                <a:moveTo>
                  <a:pt x="0" y="0"/>
                </a:moveTo>
                <a:lnTo>
                  <a:pt x="29842" y="15417"/>
                </a:lnTo>
                <a:lnTo>
                  <a:pt x="58472" y="32280"/>
                </a:lnTo>
                <a:lnTo>
                  <a:pt x="85808" y="50538"/>
                </a:lnTo>
                <a:lnTo>
                  <a:pt x="111772" y="70142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9" name="object 18"/>
          <p:cNvSpPr>
            <a:spLocks/>
          </p:cNvSpPr>
          <p:nvPr/>
        </p:nvSpPr>
        <p:spPr bwMode="auto">
          <a:xfrm>
            <a:off x="2978150" y="1962150"/>
            <a:ext cx="20638" cy="74613"/>
          </a:xfrm>
          <a:custGeom>
            <a:avLst/>
            <a:gdLst/>
            <a:ahLst/>
            <a:cxnLst>
              <a:cxn ang="0">
                <a:pos x="19507" y="73799"/>
              </a:cxn>
              <a:cxn ang="0">
                <a:pos x="13299" y="55603"/>
              </a:cxn>
              <a:cxn ang="0">
                <a:pos x="7977" y="37223"/>
              </a:cxn>
              <a:cxn ang="0">
                <a:pos x="3542" y="18682"/>
              </a:cxn>
              <a:cxn ang="0">
                <a:pos x="0" y="0"/>
              </a:cxn>
            </a:cxnLst>
            <a:rect l="0" t="0" r="r" b="b"/>
            <a:pathLst>
              <a:path w="19685" h="74294">
                <a:moveTo>
                  <a:pt x="19507" y="73799"/>
                </a:moveTo>
                <a:lnTo>
                  <a:pt x="13299" y="55603"/>
                </a:lnTo>
                <a:lnTo>
                  <a:pt x="7977" y="37223"/>
                </a:lnTo>
                <a:lnTo>
                  <a:pt x="3542" y="1868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0" name="object 19"/>
          <p:cNvSpPr>
            <a:spLocks noChangeArrowheads="1"/>
          </p:cNvSpPr>
          <p:nvPr/>
        </p:nvSpPr>
        <p:spPr bwMode="auto">
          <a:xfrm>
            <a:off x="3235325" y="2132013"/>
            <a:ext cx="527050" cy="5095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51" name="object 20"/>
          <p:cNvSpPr>
            <a:spLocks noChangeArrowheads="1"/>
          </p:cNvSpPr>
          <p:nvPr/>
        </p:nvSpPr>
        <p:spPr bwMode="auto">
          <a:xfrm>
            <a:off x="5457825" y="1771650"/>
            <a:ext cx="514350" cy="5127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24238" y="1865313"/>
            <a:ext cx="2359025" cy="674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23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12700" fontAlgn="auto">
              <a:spcBef>
                <a:spcPts val="409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453" name="object 22"/>
          <p:cNvSpPr>
            <a:spLocks noChangeArrowheads="1"/>
          </p:cNvSpPr>
          <p:nvPr/>
        </p:nvSpPr>
        <p:spPr bwMode="auto">
          <a:xfrm>
            <a:off x="3635375" y="1701800"/>
            <a:ext cx="1916113" cy="6556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54" name="object 23"/>
          <p:cNvSpPr>
            <a:spLocks noChangeArrowheads="1"/>
          </p:cNvSpPr>
          <p:nvPr/>
        </p:nvSpPr>
        <p:spPr bwMode="auto">
          <a:xfrm>
            <a:off x="4491038" y="2592388"/>
            <a:ext cx="271462" cy="2714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55" name="object 24"/>
          <p:cNvSpPr>
            <a:spLocks noChangeArrowheads="1"/>
          </p:cNvSpPr>
          <p:nvPr/>
        </p:nvSpPr>
        <p:spPr bwMode="auto">
          <a:xfrm>
            <a:off x="5167313" y="1452563"/>
            <a:ext cx="271462" cy="2714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56" name="object 25"/>
          <p:cNvSpPr>
            <a:spLocks noChangeArrowheads="1"/>
          </p:cNvSpPr>
          <p:nvPr/>
        </p:nvSpPr>
        <p:spPr bwMode="auto">
          <a:xfrm>
            <a:off x="5329238" y="2717800"/>
            <a:ext cx="271462" cy="2714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" name="object 2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8458" name="object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82B958B-0EB8-461D-B531-AC21C49328DD}" type="slidenum">
              <a:rPr lang="th-TH"/>
              <a:pPr marL="25400"/>
              <a:t>12</a:t>
            </a:fld>
            <a:endParaRPr lang="th-TH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bject 2"/>
          <p:cNvSpPr>
            <a:spLocks noChangeArrowheads="1"/>
          </p:cNvSpPr>
          <p:nvPr/>
        </p:nvSpPr>
        <p:spPr bwMode="auto">
          <a:xfrm>
            <a:off x="290513" y="330200"/>
            <a:ext cx="8564562" cy="6746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10" dirty="0"/>
              <a:t>Methods </a:t>
            </a:r>
            <a:r>
              <a:rPr sz="3200" spc="-5" dirty="0"/>
              <a:t>for Link Prediction:</a:t>
            </a:r>
            <a:r>
              <a:rPr sz="3200" spc="-15" dirty="0"/>
              <a:t> </a:t>
            </a:r>
            <a:r>
              <a:rPr sz="3200" spc="-5" dirty="0"/>
              <a:t>Taxonomy</a:t>
            </a:r>
            <a:endParaRPr sz="3200"/>
          </a:p>
        </p:txBody>
      </p:sp>
      <p:sp>
        <p:nvSpPr>
          <p:cNvPr id="19459" name="object 4"/>
          <p:cNvSpPr>
            <a:spLocks noChangeArrowheads="1"/>
          </p:cNvSpPr>
          <p:nvPr/>
        </p:nvSpPr>
        <p:spPr bwMode="auto">
          <a:xfrm>
            <a:off x="3524250" y="1476375"/>
            <a:ext cx="2381250" cy="7381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7775" y="1619250"/>
            <a:ext cx="1852613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461" name="object 6"/>
          <p:cNvSpPr>
            <a:spLocks noChangeArrowheads="1"/>
          </p:cNvSpPr>
          <p:nvPr/>
        </p:nvSpPr>
        <p:spPr bwMode="auto">
          <a:xfrm>
            <a:off x="2025650" y="2617788"/>
            <a:ext cx="1881188" cy="736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2" name="object 7"/>
          <p:cNvSpPr>
            <a:spLocks noChangeArrowheads="1"/>
          </p:cNvSpPr>
          <p:nvPr/>
        </p:nvSpPr>
        <p:spPr bwMode="auto">
          <a:xfrm>
            <a:off x="1976438" y="2563813"/>
            <a:ext cx="1978025" cy="7683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3" name="object 8"/>
          <p:cNvSpPr>
            <a:spLocks noChangeArrowheads="1"/>
          </p:cNvSpPr>
          <p:nvPr/>
        </p:nvSpPr>
        <p:spPr bwMode="auto">
          <a:xfrm>
            <a:off x="2071688" y="2643188"/>
            <a:ext cx="1785937" cy="6429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4" name="object 9"/>
          <p:cNvSpPr>
            <a:spLocks/>
          </p:cNvSpPr>
          <p:nvPr/>
        </p:nvSpPr>
        <p:spPr bwMode="auto">
          <a:xfrm>
            <a:off x="2071688" y="2643188"/>
            <a:ext cx="1785937" cy="642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85950" y="0"/>
              </a:cxn>
              <a:cxn ang="0">
                <a:pos x="1785950" y="642937"/>
              </a:cxn>
              <a:cxn ang="0">
                <a:pos x="0" y="642937"/>
              </a:cxn>
              <a:cxn ang="0">
                <a:pos x="0" y="0"/>
              </a:cxn>
            </a:cxnLst>
            <a:rect l="0" t="0" r="r" b="b"/>
            <a:pathLst>
              <a:path w="1786254" h="643254">
                <a:moveTo>
                  <a:pt x="0" y="0"/>
                </a:moveTo>
                <a:lnTo>
                  <a:pt x="1785950" y="0"/>
                </a:lnTo>
                <a:lnTo>
                  <a:pt x="1785950" y="642937"/>
                </a:lnTo>
                <a:lnTo>
                  <a:pt x="0" y="64293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155825" y="2643188"/>
            <a:ext cx="1616075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515938"/>
            <a:r>
              <a:rPr lang="th-TH" sz="2000">
                <a:latin typeface="Calibri" pitchFamily="34" charset="0"/>
                <a:cs typeface="Cordia New" pitchFamily="34" charset="-34"/>
              </a:rPr>
              <a:t>Node  Neighborhoods</a:t>
            </a:r>
          </a:p>
        </p:txBody>
      </p:sp>
      <p:sp>
        <p:nvSpPr>
          <p:cNvPr id="19466" name="object 11"/>
          <p:cNvSpPr>
            <a:spLocks noChangeArrowheads="1"/>
          </p:cNvSpPr>
          <p:nvPr/>
        </p:nvSpPr>
        <p:spPr bwMode="auto">
          <a:xfrm>
            <a:off x="5526088" y="2617788"/>
            <a:ext cx="1881187" cy="7366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7" name="object 12"/>
          <p:cNvSpPr>
            <a:spLocks noChangeArrowheads="1"/>
          </p:cNvSpPr>
          <p:nvPr/>
        </p:nvSpPr>
        <p:spPr bwMode="auto">
          <a:xfrm>
            <a:off x="5635625" y="2563813"/>
            <a:ext cx="1662113" cy="79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8" name="object 13"/>
          <p:cNvSpPr>
            <a:spLocks noChangeArrowheads="1"/>
          </p:cNvSpPr>
          <p:nvPr/>
        </p:nvSpPr>
        <p:spPr bwMode="auto">
          <a:xfrm>
            <a:off x="5635625" y="3286125"/>
            <a:ext cx="1662113" cy="4603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9" name="object 14"/>
          <p:cNvSpPr>
            <a:spLocks noChangeArrowheads="1"/>
          </p:cNvSpPr>
          <p:nvPr/>
        </p:nvSpPr>
        <p:spPr bwMode="auto">
          <a:xfrm>
            <a:off x="5572125" y="2643188"/>
            <a:ext cx="1785938" cy="64293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70" name="object 15"/>
          <p:cNvSpPr>
            <a:spLocks/>
          </p:cNvSpPr>
          <p:nvPr/>
        </p:nvSpPr>
        <p:spPr bwMode="auto">
          <a:xfrm>
            <a:off x="5572125" y="2643188"/>
            <a:ext cx="1785938" cy="642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85950" y="0"/>
              </a:cxn>
              <a:cxn ang="0">
                <a:pos x="1785950" y="642937"/>
              </a:cxn>
              <a:cxn ang="0">
                <a:pos x="0" y="642937"/>
              </a:cxn>
              <a:cxn ang="0">
                <a:pos x="0" y="0"/>
              </a:cxn>
            </a:cxnLst>
            <a:rect l="0" t="0" r="r" b="b"/>
            <a:pathLst>
              <a:path w="1786254" h="643254">
                <a:moveTo>
                  <a:pt x="0" y="0"/>
                </a:moveTo>
                <a:lnTo>
                  <a:pt x="1785950" y="0"/>
                </a:lnTo>
                <a:lnTo>
                  <a:pt x="1785950" y="642937"/>
                </a:lnTo>
                <a:lnTo>
                  <a:pt x="0" y="64293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5815013" y="2643188"/>
            <a:ext cx="1300162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06375" indent="-195263"/>
            <a:r>
              <a:rPr lang="th-TH" sz="2000">
                <a:latin typeface="Calibri" pitchFamily="34" charset="0"/>
                <a:cs typeface="Cordia New" pitchFamily="34" charset="-34"/>
              </a:rPr>
              <a:t>Ensemble of  All Paths</a:t>
            </a:r>
          </a:p>
        </p:txBody>
      </p:sp>
      <p:sp>
        <p:nvSpPr>
          <p:cNvPr id="19472" name="object 17"/>
          <p:cNvSpPr>
            <a:spLocks/>
          </p:cNvSpPr>
          <p:nvPr/>
        </p:nvSpPr>
        <p:spPr bwMode="auto">
          <a:xfrm>
            <a:off x="2963863" y="2143125"/>
            <a:ext cx="1751012" cy="500063"/>
          </a:xfrm>
          <a:custGeom>
            <a:avLst/>
            <a:gdLst/>
            <a:ahLst/>
            <a:cxnLst>
              <a:cxn ang="0">
                <a:pos x="1750225" y="0"/>
              </a:cxn>
              <a:cxn ang="0">
                <a:pos x="1750225" y="250037"/>
              </a:cxn>
              <a:cxn ang="0">
                <a:pos x="0" y="250037"/>
              </a:cxn>
              <a:cxn ang="0">
                <a:pos x="0" y="500062"/>
              </a:cxn>
            </a:cxnLst>
            <a:rect l="0" t="0" r="r" b="b"/>
            <a:pathLst>
              <a:path w="1750695" h="500380">
                <a:moveTo>
                  <a:pt x="1750225" y="0"/>
                </a:moveTo>
                <a:lnTo>
                  <a:pt x="1750225" y="250037"/>
                </a:lnTo>
                <a:lnTo>
                  <a:pt x="0" y="250037"/>
                </a:lnTo>
                <a:lnTo>
                  <a:pt x="0" y="50006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473" name="object 18"/>
          <p:cNvSpPr>
            <a:spLocks/>
          </p:cNvSpPr>
          <p:nvPr/>
        </p:nvSpPr>
        <p:spPr bwMode="auto">
          <a:xfrm>
            <a:off x="4714875" y="2143125"/>
            <a:ext cx="1751013" cy="500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50037"/>
              </a:cxn>
              <a:cxn ang="0">
                <a:pos x="1750225" y="250037"/>
              </a:cxn>
              <a:cxn ang="0">
                <a:pos x="1750225" y="500062"/>
              </a:cxn>
            </a:cxnLst>
            <a:rect l="0" t="0" r="r" b="b"/>
            <a:pathLst>
              <a:path w="1750695" h="500380">
                <a:moveTo>
                  <a:pt x="0" y="0"/>
                </a:moveTo>
                <a:lnTo>
                  <a:pt x="0" y="250037"/>
                </a:lnTo>
                <a:lnTo>
                  <a:pt x="1750225" y="250037"/>
                </a:lnTo>
                <a:lnTo>
                  <a:pt x="1750225" y="50006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1658938" y="3387725"/>
            <a:ext cx="2660650" cy="154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10" dirty="0">
                <a:latin typeface="Calibri"/>
                <a:cs typeface="Calibri"/>
              </a:rPr>
              <a:t>Graph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distance</a:t>
            </a:r>
            <a:endParaRPr sz="2000">
              <a:latin typeface="Calibri"/>
              <a:cs typeface="Calibri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5" dirty="0">
                <a:latin typeface="Calibri"/>
                <a:cs typeface="Calibri"/>
              </a:rPr>
              <a:t>Common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neighbors</a:t>
            </a:r>
            <a:endParaRPr sz="2000">
              <a:latin typeface="Calibri"/>
              <a:cs typeface="Calibri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25" dirty="0">
                <a:latin typeface="Calibri"/>
                <a:cs typeface="Calibri"/>
              </a:rPr>
              <a:t>Jaccard’s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coefficient</a:t>
            </a:r>
            <a:endParaRPr sz="2000">
              <a:latin typeface="Calibri"/>
              <a:cs typeface="Calibri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10" dirty="0">
                <a:latin typeface="Calibri"/>
                <a:cs typeface="Calibri"/>
              </a:rPr>
              <a:t>Adamic/Adar</a:t>
            </a:r>
            <a:endParaRPr sz="2000">
              <a:latin typeface="Calibri"/>
              <a:cs typeface="Calibri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15" dirty="0">
                <a:latin typeface="Calibri"/>
                <a:cs typeface="Calibri"/>
              </a:rPr>
              <a:t>Preferential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attachment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9476" name="object 2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C0D15A5-6409-4A48-9223-16451F3F503C}" type="slidenum">
              <a:rPr lang="th-TH"/>
              <a:pPr marL="25400"/>
              <a:t>13</a:t>
            </a:fld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5165725" y="3387725"/>
            <a:ext cx="2805113" cy="1274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20" dirty="0">
                <a:latin typeface="Calibri"/>
                <a:cs typeface="Calibri"/>
              </a:rPr>
              <a:t>Katz</a:t>
            </a:r>
            <a:r>
              <a:rPr sz="2100" i="1" spc="-30" baseline="-19841" dirty="0">
                <a:latin typeface="Symbol"/>
                <a:cs typeface="Symbol"/>
              </a:rPr>
              <a:t></a:t>
            </a:r>
            <a:endParaRPr sz="2100" baseline="-19841">
              <a:latin typeface="Symbol"/>
              <a:cs typeface="Symbol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10" dirty="0">
                <a:latin typeface="Calibri"/>
                <a:cs typeface="Calibri"/>
              </a:rPr>
              <a:t>Hitting </a:t>
            </a:r>
            <a:r>
              <a:rPr sz="2000" spc="-5" dirty="0">
                <a:latin typeface="Calibri"/>
                <a:cs typeface="Calibri"/>
              </a:rPr>
              <a:t>&amp; </a:t>
            </a:r>
            <a:r>
              <a:rPr sz="2000" spc="-10" dirty="0">
                <a:latin typeface="Calibri"/>
                <a:cs typeface="Calibri"/>
              </a:rPr>
              <a:t>commute</a:t>
            </a:r>
            <a:r>
              <a:rPr sz="2000" spc="-5" dirty="0">
                <a:latin typeface="Calibri"/>
                <a:cs typeface="Calibri"/>
              </a:rPr>
              <a:t> times</a:t>
            </a:r>
            <a:endParaRPr sz="2000">
              <a:latin typeface="Calibri"/>
              <a:cs typeface="Calibri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15" dirty="0">
                <a:latin typeface="Calibri"/>
                <a:cs typeface="Calibri"/>
              </a:rPr>
              <a:t>Rooted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PageRank</a:t>
            </a:r>
            <a:r>
              <a:rPr sz="2100" i="1" spc="-22" baseline="-19841" dirty="0">
                <a:latin typeface="Symbol"/>
                <a:cs typeface="Symbol"/>
              </a:rPr>
              <a:t></a:t>
            </a:r>
            <a:endParaRPr sz="2100" baseline="-19841">
              <a:latin typeface="Symbol"/>
              <a:cs typeface="Symbol"/>
            </a:endParaRPr>
          </a:p>
          <a:p>
            <a:pPr marL="192405" indent="-17970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93040" algn="l"/>
              </a:tabLst>
              <a:defRPr/>
            </a:pPr>
            <a:r>
              <a:rPr sz="2000" spc="-10" dirty="0">
                <a:latin typeface="Calibri"/>
                <a:cs typeface="Calibri"/>
              </a:rPr>
              <a:t>SimRank</a:t>
            </a:r>
            <a:r>
              <a:rPr sz="2100" i="1" spc="-15" baseline="-19841" dirty="0">
                <a:latin typeface="Symbol"/>
                <a:cs typeface="Symbol"/>
              </a:rPr>
              <a:t></a:t>
            </a:r>
            <a:endParaRPr sz="2100" baseline="-19841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bject 2"/>
          <p:cNvSpPr>
            <a:spLocks noChangeArrowheads="1"/>
          </p:cNvSpPr>
          <p:nvPr/>
        </p:nvSpPr>
        <p:spPr bwMode="auto">
          <a:xfrm>
            <a:off x="258763" y="254000"/>
            <a:ext cx="40719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Graph</a:t>
            </a:r>
            <a:r>
              <a:rPr spc="-95" dirty="0"/>
              <a:t> </a:t>
            </a:r>
            <a:r>
              <a:rPr spc="-5" dirty="0"/>
              <a:t>distance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0484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ACB6E40-C2EC-48D9-87B1-824DD5659BA6}" type="slidenum">
              <a:rPr lang="th-TH"/>
              <a:pPr marL="25400"/>
              <a:t>14</a:t>
            </a:fld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536575" y="1109663"/>
            <a:ext cx="8189913" cy="2497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Shortest-path: </a:t>
            </a:r>
            <a:r>
              <a:rPr lang="th-TH" sz="2400">
                <a:latin typeface="Tahoma" pitchFamily="34" charset="0"/>
                <a:cs typeface="Tahoma" pitchFamily="34" charset="0"/>
              </a:rPr>
              <a:t>For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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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2400" i="1" baseline="-21000">
                <a:latin typeface="Times New Roman" pitchFamily="18" charset="0"/>
                <a:cs typeface="Times New Roman" pitchFamily="18" charset="0"/>
              </a:rPr>
              <a:t>old</a:t>
            </a:r>
            <a:r>
              <a:rPr lang="th-TH" sz="2400">
                <a:latin typeface="Tahoma" pitchFamily="34" charset="0"/>
                <a:cs typeface="Tahoma" pitchFamily="34" charset="0"/>
              </a:rPr>
              <a:t>, define</a:t>
            </a:r>
          </a:p>
          <a:p>
            <a:pPr marL="355600" indent="-342900">
              <a:spcBef>
                <a:spcPts val="2113"/>
              </a:spcBef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th-TH" sz="24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(negated) length of shortest path between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and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endParaRPr lang="th-TH" sz="2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38"/>
              </a:spcBef>
              <a:tabLst>
                <a:tab pos="354013" algn="l"/>
                <a:tab pos="355600" algn="l"/>
              </a:tabLst>
            </a:pPr>
            <a:endParaRPr lang="th-TH" sz="26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If there are more than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pairs of nodes tied for the  shortest path length, order them at random.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object 2"/>
          <p:cNvSpPr>
            <a:spLocks noChangeArrowheads="1"/>
          </p:cNvSpPr>
          <p:nvPr/>
        </p:nvSpPr>
        <p:spPr bwMode="auto">
          <a:xfrm>
            <a:off x="258763" y="254000"/>
            <a:ext cx="51323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Common</a:t>
            </a:r>
            <a:r>
              <a:rPr spc="-75" dirty="0"/>
              <a:t> </a:t>
            </a:r>
            <a:r>
              <a:rPr spc="-5" dirty="0"/>
              <a:t>Neighbors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109663"/>
            <a:ext cx="7794625" cy="2200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denote the set of neighbors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6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Common neighbors: </a:t>
            </a:r>
            <a:r>
              <a:rPr lang="th-TH" sz="2400">
                <a:latin typeface="Tahoma" pitchFamily="34" charset="0"/>
                <a:cs typeface="Tahoma" pitchFamily="34" charset="0"/>
              </a:rPr>
              <a:t>based on the idea that links are  formed between nodes who share many common  neighbors</a:t>
            </a:r>
          </a:p>
          <a:p>
            <a:pPr marL="355600" indent="-342900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19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|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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)|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8" name="object 5"/>
          <p:cNvSpPr>
            <a:spLocks noChangeArrowheads="1"/>
          </p:cNvSpPr>
          <p:nvPr/>
        </p:nvSpPr>
        <p:spPr bwMode="auto">
          <a:xfrm>
            <a:off x="3678238" y="3903663"/>
            <a:ext cx="1524000" cy="5222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09" name="object 6"/>
          <p:cNvSpPr>
            <a:spLocks noChangeArrowheads="1"/>
          </p:cNvSpPr>
          <p:nvPr/>
        </p:nvSpPr>
        <p:spPr bwMode="auto">
          <a:xfrm>
            <a:off x="3724275" y="3929063"/>
            <a:ext cx="1428750" cy="428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0" name="object 7"/>
          <p:cNvSpPr>
            <a:spLocks/>
          </p:cNvSpPr>
          <p:nvPr/>
        </p:nvSpPr>
        <p:spPr bwMode="auto">
          <a:xfrm>
            <a:off x="3724275" y="3929063"/>
            <a:ext cx="1428750" cy="428625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12881" y="173587"/>
              </a:cxn>
              <a:cxn ang="0">
                <a:pos x="49928" y="135442"/>
              </a:cxn>
              <a:cxn ang="0">
                <a:pos x="108746" y="100595"/>
              </a:cxn>
              <a:cxn ang="0">
                <a:pos x="145571" y="84633"/>
              </a:cxn>
              <a:cxn ang="0">
                <a:pos x="186940" y="69765"/>
              </a:cxn>
              <a:cxn ang="0">
                <a:pos x="232554" y="56081"/>
              </a:cxn>
              <a:cxn ang="0">
                <a:pos x="282115" y="43670"/>
              </a:cxn>
              <a:cxn ang="0">
                <a:pos x="335322" y="32623"/>
              </a:cxn>
              <a:cxn ang="0">
                <a:pos x="391876" y="23029"/>
              </a:cxn>
              <a:cxn ang="0">
                <a:pos x="451477" y="14978"/>
              </a:cxn>
              <a:cxn ang="0">
                <a:pos x="513828" y="8559"/>
              </a:cxn>
              <a:cxn ang="0">
                <a:pos x="578627" y="3864"/>
              </a:cxn>
              <a:cxn ang="0">
                <a:pos x="645575" y="981"/>
              </a:cxn>
              <a:cxn ang="0">
                <a:pos x="714375" y="0"/>
              </a:cxn>
              <a:cxn ang="0">
                <a:pos x="783176" y="981"/>
              </a:cxn>
              <a:cxn ang="0">
                <a:pos x="850126" y="3864"/>
              </a:cxn>
              <a:cxn ang="0">
                <a:pos x="914927" y="8559"/>
              </a:cxn>
              <a:cxn ang="0">
                <a:pos x="977279" y="14978"/>
              </a:cxn>
              <a:cxn ang="0">
                <a:pos x="1036882" y="23029"/>
              </a:cxn>
              <a:cxn ang="0">
                <a:pos x="1093437" y="32623"/>
              </a:cxn>
              <a:cxn ang="0">
                <a:pos x="1146644" y="43670"/>
              </a:cxn>
              <a:cxn ang="0">
                <a:pos x="1196205" y="56081"/>
              </a:cxn>
              <a:cxn ang="0">
                <a:pos x="1241821" y="69765"/>
              </a:cxn>
              <a:cxn ang="0">
                <a:pos x="1283190" y="84633"/>
              </a:cxn>
              <a:cxn ang="0">
                <a:pos x="1320015" y="100595"/>
              </a:cxn>
              <a:cxn ang="0">
                <a:pos x="1378834" y="135442"/>
              </a:cxn>
              <a:cxn ang="0">
                <a:pos x="1415881" y="173587"/>
              </a:cxn>
              <a:cxn ang="0">
                <a:pos x="1428762" y="214312"/>
              </a:cxn>
              <a:cxn ang="0">
                <a:pos x="1425492" y="234952"/>
              </a:cxn>
              <a:cxn ang="0">
                <a:pos x="1415881" y="255037"/>
              </a:cxn>
              <a:cxn ang="0">
                <a:pos x="1378834" y="293182"/>
              </a:cxn>
              <a:cxn ang="0">
                <a:pos x="1320015" y="328029"/>
              </a:cxn>
              <a:cxn ang="0">
                <a:pos x="1283190" y="343991"/>
              </a:cxn>
              <a:cxn ang="0">
                <a:pos x="1241821" y="358859"/>
              </a:cxn>
              <a:cxn ang="0">
                <a:pos x="1196205" y="372543"/>
              </a:cxn>
              <a:cxn ang="0">
                <a:pos x="1146644" y="384954"/>
              </a:cxn>
              <a:cxn ang="0">
                <a:pos x="1093437" y="396001"/>
              </a:cxn>
              <a:cxn ang="0">
                <a:pos x="1036882" y="405595"/>
              </a:cxn>
              <a:cxn ang="0">
                <a:pos x="977279" y="413646"/>
              </a:cxn>
              <a:cxn ang="0">
                <a:pos x="914927" y="420065"/>
              </a:cxn>
              <a:cxn ang="0">
                <a:pos x="850126" y="424760"/>
              </a:cxn>
              <a:cxn ang="0">
                <a:pos x="783176" y="427643"/>
              </a:cxn>
              <a:cxn ang="0">
                <a:pos x="714375" y="428625"/>
              </a:cxn>
              <a:cxn ang="0">
                <a:pos x="645575" y="427643"/>
              </a:cxn>
              <a:cxn ang="0">
                <a:pos x="578627" y="424760"/>
              </a:cxn>
              <a:cxn ang="0">
                <a:pos x="513828" y="420065"/>
              </a:cxn>
              <a:cxn ang="0">
                <a:pos x="451477" y="413646"/>
              </a:cxn>
              <a:cxn ang="0">
                <a:pos x="391876" y="405595"/>
              </a:cxn>
              <a:cxn ang="0">
                <a:pos x="335322" y="396001"/>
              </a:cxn>
              <a:cxn ang="0">
                <a:pos x="282115" y="384954"/>
              </a:cxn>
              <a:cxn ang="0">
                <a:pos x="232554" y="372543"/>
              </a:cxn>
              <a:cxn ang="0">
                <a:pos x="186940" y="358859"/>
              </a:cxn>
              <a:cxn ang="0">
                <a:pos x="145571" y="343991"/>
              </a:cxn>
              <a:cxn ang="0">
                <a:pos x="108746" y="328029"/>
              </a:cxn>
              <a:cxn ang="0">
                <a:pos x="49928" y="293182"/>
              </a:cxn>
              <a:cxn ang="0">
                <a:pos x="12881" y="255037"/>
              </a:cxn>
              <a:cxn ang="0">
                <a:pos x="0" y="214312"/>
              </a:cxn>
            </a:cxnLst>
            <a:rect l="0" t="0" r="r" b="b"/>
            <a:pathLst>
              <a:path w="1428750" h="428625">
                <a:moveTo>
                  <a:pt x="0" y="214312"/>
                </a:moveTo>
                <a:lnTo>
                  <a:pt x="12881" y="173587"/>
                </a:lnTo>
                <a:lnTo>
                  <a:pt x="49928" y="135442"/>
                </a:lnTo>
                <a:lnTo>
                  <a:pt x="108746" y="100595"/>
                </a:lnTo>
                <a:lnTo>
                  <a:pt x="145571" y="84633"/>
                </a:lnTo>
                <a:lnTo>
                  <a:pt x="186940" y="69765"/>
                </a:lnTo>
                <a:lnTo>
                  <a:pt x="232554" y="56081"/>
                </a:lnTo>
                <a:lnTo>
                  <a:pt x="282115" y="43670"/>
                </a:lnTo>
                <a:lnTo>
                  <a:pt x="335322" y="32623"/>
                </a:lnTo>
                <a:lnTo>
                  <a:pt x="391876" y="23029"/>
                </a:lnTo>
                <a:lnTo>
                  <a:pt x="451477" y="14978"/>
                </a:lnTo>
                <a:lnTo>
                  <a:pt x="513828" y="8559"/>
                </a:lnTo>
                <a:lnTo>
                  <a:pt x="578627" y="3864"/>
                </a:lnTo>
                <a:lnTo>
                  <a:pt x="645575" y="981"/>
                </a:lnTo>
                <a:lnTo>
                  <a:pt x="714375" y="0"/>
                </a:lnTo>
                <a:lnTo>
                  <a:pt x="783176" y="981"/>
                </a:lnTo>
                <a:lnTo>
                  <a:pt x="850126" y="3864"/>
                </a:lnTo>
                <a:lnTo>
                  <a:pt x="914927" y="8559"/>
                </a:lnTo>
                <a:lnTo>
                  <a:pt x="977279" y="14978"/>
                </a:lnTo>
                <a:lnTo>
                  <a:pt x="1036882" y="23029"/>
                </a:lnTo>
                <a:lnTo>
                  <a:pt x="1093437" y="32623"/>
                </a:lnTo>
                <a:lnTo>
                  <a:pt x="1146644" y="43670"/>
                </a:lnTo>
                <a:lnTo>
                  <a:pt x="1196205" y="56081"/>
                </a:lnTo>
                <a:lnTo>
                  <a:pt x="1241821" y="69765"/>
                </a:lnTo>
                <a:lnTo>
                  <a:pt x="1283190" y="84633"/>
                </a:lnTo>
                <a:lnTo>
                  <a:pt x="1320015" y="100595"/>
                </a:lnTo>
                <a:lnTo>
                  <a:pt x="1378834" y="135442"/>
                </a:lnTo>
                <a:lnTo>
                  <a:pt x="1415881" y="173587"/>
                </a:lnTo>
                <a:lnTo>
                  <a:pt x="1428762" y="214312"/>
                </a:lnTo>
                <a:lnTo>
                  <a:pt x="1425492" y="234952"/>
                </a:lnTo>
                <a:lnTo>
                  <a:pt x="1415881" y="255037"/>
                </a:lnTo>
                <a:lnTo>
                  <a:pt x="1378834" y="293182"/>
                </a:lnTo>
                <a:lnTo>
                  <a:pt x="1320015" y="328029"/>
                </a:lnTo>
                <a:lnTo>
                  <a:pt x="1283190" y="343991"/>
                </a:lnTo>
                <a:lnTo>
                  <a:pt x="1241821" y="358859"/>
                </a:lnTo>
                <a:lnTo>
                  <a:pt x="1196205" y="372543"/>
                </a:lnTo>
                <a:lnTo>
                  <a:pt x="1146644" y="384954"/>
                </a:lnTo>
                <a:lnTo>
                  <a:pt x="1093437" y="396001"/>
                </a:lnTo>
                <a:lnTo>
                  <a:pt x="1036882" y="405595"/>
                </a:lnTo>
                <a:lnTo>
                  <a:pt x="977279" y="413646"/>
                </a:lnTo>
                <a:lnTo>
                  <a:pt x="914927" y="420065"/>
                </a:lnTo>
                <a:lnTo>
                  <a:pt x="850126" y="424760"/>
                </a:lnTo>
                <a:lnTo>
                  <a:pt x="783176" y="427643"/>
                </a:lnTo>
                <a:lnTo>
                  <a:pt x="714375" y="428625"/>
                </a:lnTo>
                <a:lnTo>
                  <a:pt x="645575" y="427643"/>
                </a:lnTo>
                <a:lnTo>
                  <a:pt x="578627" y="424760"/>
                </a:lnTo>
                <a:lnTo>
                  <a:pt x="513828" y="420065"/>
                </a:lnTo>
                <a:lnTo>
                  <a:pt x="451477" y="413646"/>
                </a:lnTo>
                <a:lnTo>
                  <a:pt x="391876" y="405595"/>
                </a:lnTo>
                <a:lnTo>
                  <a:pt x="335322" y="396001"/>
                </a:lnTo>
                <a:lnTo>
                  <a:pt x="282115" y="384954"/>
                </a:lnTo>
                <a:lnTo>
                  <a:pt x="232554" y="372543"/>
                </a:lnTo>
                <a:lnTo>
                  <a:pt x="186940" y="358859"/>
                </a:lnTo>
                <a:lnTo>
                  <a:pt x="145571" y="343991"/>
                </a:lnTo>
                <a:lnTo>
                  <a:pt x="108746" y="328029"/>
                </a:lnTo>
                <a:lnTo>
                  <a:pt x="49928" y="293182"/>
                </a:lnTo>
                <a:lnTo>
                  <a:pt x="12881" y="255037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7C5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1" name="object 8"/>
          <p:cNvSpPr>
            <a:spLocks noChangeArrowheads="1"/>
          </p:cNvSpPr>
          <p:nvPr/>
        </p:nvSpPr>
        <p:spPr bwMode="auto">
          <a:xfrm>
            <a:off x="3460750" y="4845050"/>
            <a:ext cx="527050" cy="5111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8075" y="4937125"/>
            <a:ext cx="15240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513" name="object 10"/>
          <p:cNvSpPr>
            <a:spLocks noChangeArrowheads="1"/>
          </p:cNvSpPr>
          <p:nvPr/>
        </p:nvSpPr>
        <p:spPr bwMode="auto">
          <a:xfrm>
            <a:off x="5040313" y="4845050"/>
            <a:ext cx="511175" cy="5111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6050" y="4937125"/>
            <a:ext cx="138113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515" name="object 12"/>
          <p:cNvSpPr>
            <a:spLocks noChangeArrowheads="1"/>
          </p:cNvSpPr>
          <p:nvPr/>
        </p:nvSpPr>
        <p:spPr bwMode="auto">
          <a:xfrm>
            <a:off x="3890963" y="4046538"/>
            <a:ext cx="298450" cy="301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6" name="object 13"/>
          <p:cNvSpPr>
            <a:spLocks noChangeArrowheads="1"/>
          </p:cNvSpPr>
          <p:nvPr/>
        </p:nvSpPr>
        <p:spPr bwMode="auto">
          <a:xfrm>
            <a:off x="3178175" y="4046538"/>
            <a:ext cx="298450" cy="3016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7" name="object 14"/>
          <p:cNvSpPr>
            <a:spLocks noChangeArrowheads="1"/>
          </p:cNvSpPr>
          <p:nvPr/>
        </p:nvSpPr>
        <p:spPr bwMode="auto">
          <a:xfrm>
            <a:off x="4321175" y="4046538"/>
            <a:ext cx="298450" cy="301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8" name="object 15"/>
          <p:cNvSpPr>
            <a:spLocks noChangeArrowheads="1"/>
          </p:cNvSpPr>
          <p:nvPr/>
        </p:nvSpPr>
        <p:spPr bwMode="auto">
          <a:xfrm>
            <a:off x="4746625" y="4046538"/>
            <a:ext cx="301625" cy="3016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9" name="object 16"/>
          <p:cNvSpPr>
            <a:spLocks noChangeArrowheads="1"/>
          </p:cNvSpPr>
          <p:nvPr/>
        </p:nvSpPr>
        <p:spPr bwMode="auto">
          <a:xfrm>
            <a:off x="5176838" y="4046538"/>
            <a:ext cx="298450" cy="301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0" name="object 17"/>
          <p:cNvSpPr>
            <a:spLocks noChangeArrowheads="1"/>
          </p:cNvSpPr>
          <p:nvPr/>
        </p:nvSpPr>
        <p:spPr bwMode="auto">
          <a:xfrm>
            <a:off x="5607050" y="4046538"/>
            <a:ext cx="298450" cy="301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1" name="object 18"/>
          <p:cNvSpPr>
            <a:spLocks/>
          </p:cNvSpPr>
          <p:nvPr/>
        </p:nvSpPr>
        <p:spPr bwMode="auto">
          <a:xfrm>
            <a:off x="3325813" y="4276725"/>
            <a:ext cx="398462" cy="723900"/>
          </a:xfrm>
          <a:custGeom>
            <a:avLst/>
            <a:gdLst/>
            <a:ahLst/>
            <a:cxnLst>
              <a:cxn ang="0">
                <a:pos x="397675" y="723900"/>
              </a:cxn>
              <a:cxn ang="0">
                <a:pos x="0" y="0"/>
              </a:cxn>
            </a:cxnLst>
            <a:rect l="0" t="0" r="r" b="b"/>
            <a:pathLst>
              <a:path w="398145" h="723900">
                <a:moveTo>
                  <a:pt x="39767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2" name="object 19"/>
          <p:cNvSpPr>
            <a:spLocks/>
          </p:cNvSpPr>
          <p:nvPr/>
        </p:nvSpPr>
        <p:spPr bwMode="auto">
          <a:xfrm>
            <a:off x="3724275" y="4276725"/>
            <a:ext cx="31750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316712" y="0"/>
              </a:cxn>
            </a:cxnLst>
            <a:rect l="0" t="0" r="r" b="b"/>
            <a:pathLst>
              <a:path w="316864" h="723900">
                <a:moveTo>
                  <a:pt x="0" y="723900"/>
                </a:moveTo>
                <a:lnTo>
                  <a:pt x="31671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3" name="object 20"/>
          <p:cNvSpPr>
            <a:spLocks/>
          </p:cNvSpPr>
          <p:nvPr/>
        </p:nvSpPr>
        <p:spPr bwMode="auto">
          <a:xfrm>
            <a:off x="3724275" y="4276725"/>
            <a:ext cx="746125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745337" y="0"/>
              </a:cxn>
            </a:cxnLst>
            <a:rect l="0" t="0" r="r" b="b"/>
            <a:pathLst>
              <a:path w="745489" h="723900">
                <a:moveTo>
                  <a:pt x="0" y="723900"/>
                </a:moveTo>
                <a:lnTo>
                  <a:pt x="74533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4" name="object 21"/>
          <p:cNvSpPr>
            <a:spLocks/>
          </p:cNvSpPr>
          <p:nvPr/>
        </p:nvSpPr>
        <p:spPr bwMode="auto">
          <a:xfrm>
            <a:off x="3724275" y="4276725"/>
            <a:ext cx="117475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1173962" y="0"/>
              </a:cxn>
            </a:cxnLst>
            <a:rect l="0" t="0" r="r" b="b"/>
            <a:pathLst>
              <a:path w="1174114" h="723900">
                <a:moveTo>
                  <a:pt x="0" y="723900"/>
                </a:moveTo>
                <a:lnTo>
                  <a:pt x="117396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5" name="object 22"/>
          <p:cNvSpPr>
            <a:spLocks/>
          </p:cNvSpPr>
          <p:nvPr/>
        </p:nvSpPr>
        <p:spPr bwMode="auto">
          <a:xfrm>
            <a:off x="4040188" y="4276725"/>
            <a:ext cx="1255712" cy="723900"/>
          </a:xfrm>
          <a:custGeom>
            <a:avLst/>
            <a:gdLst/>
            <a:ahLst/>
            <a:cxnLst>
              <a:cxn ang="0">
                <a:pos x="1254925" y="723900"/>
              </a:cxn>
              <a:cxn ang="0">
                <a:pos x="0" y="0"/>
              </a:cxn>
            </a:cxnLst>
            <a:rect l="0" t="0" r="r" b="b"/>
            <a:pathLst>
              <a:path w="1255395" h="723900">
                <a:moveTo>
                  <a:pt x="125492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6" name="object 23"/>
          <p:cNvSpPr>
            <a:spLocks/>
          </p:cNvSpPr>
          <p:nvPr/>
        </p:nvSpPr>
        <p:spPr bwMode="auto">
          <a:xfrm>
            <a:off x="4468813" y="4276725"/>
            <a:ext cx="827087" cy="723900"/>
          </a:xfrm>
          <a:custGeom>
            <a:avLst/>
            <a:gdLst/>
            <a:ahLst/>
            <a:cxnLst>
              <a:cxn ang="0">
                <a:pos x="826300" y="723900"/>
              </a:cxn>
              <a:cxn ang="0">
                <a:pos x="0" y="0"/>
              </a:cxn>
            </a:cxnLst>
            <a:rect l="0" t="0" r="r" b="b"/>
            <a:pathLst>
              <a:path w="826770" h="723900">
                <a:moveTo>
                  <a:pt x="826300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7" name="object 24"/>
          <p:cNvSpPr>
            <a:spLocks/>
          </p:cNvSpPr>
          <p:nvPr/>
        </p:nvSpPr>
        <p:spPr bwMode="auto">
          <a:xfrm>
            <a:off x="4897438" y="4276725"/>
            <a:ext cx="398462" cy="723900"/>
          </a:xfrm>
          <a:custGeom>
            <a:avLst/>
            <a:gdLst/>
            <a:ahLst/>
            <a:cxnLst>
              <a:cxn ang="0">
                <a:pos x="397675" y="723900"/>
              </a:cxn>
              <a:cxn ang="0">
                <a:pos x="0" y="0"/>
              </a:cxn>
            </a:cxnLst>
            <a:rect l="0" t="0" r="r" b="b"/>
            <a:pathLst>
              <a:path w="398145" h="723900">
                <a:moveTo>
                  <a:pt x="39767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8" name="object 25"/>
          <p:cNvSpPr>
            <a:spLocks/>
          </p:cNvSpPr>
          <p:nvPr/>
        </p:nvSpPr>
        <p:spPr bwMode="auto">
          <a:xfrm>
            <a:off x="5295900" y="4276725"/>
            <a:ext cx="3175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30962" y="0"/>
              </a:cxn>
            </a:cxnLst>
            <a:rect l="0" t="0" r="r" b="b"/>
            <a:pathLst>
              <a:path w="31114" h="723900">
                <a:moveTo>
                  <a:pt x="0" y="723900"/>
                </a:moveTo>
                <a:lnTo>
                  <a:pt x="3096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9" name="object 26"/>
          <p:cNvSpPr>
            <a:spLocks/>
          </p:cNvSpPr>
          <p:nvPr/>
        </p:nvSpPr>
        <p:spPr bwMode="auto">
          <a:xfrm>
            <a:off x="5295900" y="4276725"/>
            <a:ext cx="460375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459587" y="0"/>
              </a:cxn>
            </a:cxnLst>
            <a:rect l="0" t="0" r="r" b="b"/>
            <a:pathLst>
              <a:path w="459739" h="723900">
                <a:moveTo>
                  <a:pt x="0" y="723900"/>
                </a:moveTo>
                <a:lnTo>
                  <a:pt x="45958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" name="object 2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1531" name="object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BCF4C62-69E4-4710-B50C-C748CAAFCB95}" type="slidenum">
              <a:rPr lang="th-TH"/>
              <a:pPr marL="25400"/>
              <a:t>15</a:t>
            </a:fld>
            <a:endParaRPr lang="th-TH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823200" cy="1181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denote the set of neighbors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4013" indent="-341313">
              <a:lnSpc>
                <a:spcPts val="2825"/>
              </a:lnSpc>
              <a:spcBef>
                <a:spcPts val="7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Jaccard’s Coefficient: </a:t>
            </a:r>
            <a:r>
              <a:rPr lang="th-TH" sz="2400">
                <a:latin typeface="Tahoma" pitchFamily="34" charset="0"/>
                <a:cs typeface="Tahoma" pitchFamily="34" charset="0"/>
              </a:rPr>
              <a:t>measure how likely a neighbor 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to be a neighbor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vice versa</a:t>
            </a:r>
          </a:p>
        </p:txBody>
      </p:sp>
      <p:sp>
        <p:nvSpPr>
          <p:cNvPr id="22530" name="object 3"/>
          <p:cNvSpPr>
            <a:spLocks noChangeArrowheads="1"/>
          </p:cNvSpPr>
          <p:nvPr/>
        </p:nvSpPr>
        <p:spPr bwMode="auto">
          <a:xfrm>
            <a:off x="258763" y="254000"/>
            <a:ext cx="272256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1" name="object 4"/>
          <p:cNvSpPr>
            <a:spLocks noChangeArrowheads="1"/>
          </p:cNvSpPr>
          <p:nvPr/>
        </p:nvSpPr>
        <p:spPr bwMode="auto">
          <a:xfrm>
            <a:off x="2495550" y="254000"/>
            <a:ext cx="309403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Jaccard’s</a:t>
            </a:r>
            <a:r>
              <a:rPr spc="-110" dirty="0"/>
              <a:t> </a:t>
            </a:r>
            <a:r>
              <a:rPr spc="-5" dirty="0"/>
              <a:t>Coefficient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7050" y="2930525"/>
            <a:ext cx="1546225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362075" algn="l"/>
              </a:tabLst>
              <a:defRPr/>
            </a:pP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sco</a:t>
            </a:r>
            <a:r>
              <a:rPr sz="2400" i="1" spc="-90" dirty="0">
                <a:solidFill>
                  <a:srgbClr val="006FC0"/>
                </a:solidFill>
                <a:latin typeface="Times New Roman"/>
                <a:cs typeface="Times New Roman"/>
              </a:rPr>
              <a:t>r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)	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0113" y="2679700"/>
            <a:ext cx="1576387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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6FC0"/>
                </a:solidFill>
                <a:latin typeface="Symbol"/>
                <a:cs typeface="Symbol"/>
              </a:rPr>
              <a:t></a:t>
            </a:r>
            <a:r>
              <a:rPr sz="2400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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0113" y="3159125"/>
            <a:ext cx="1576387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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006FC0"/>
                </a:solidFill>
                <a:latin typeface="Symbol"/>
                <a:cs typeface="Symbol"/>
              </a:rPr>
              <a:t></a:t>
            </a:r>
            <a:r>
              <a:rPr sz="2400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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536" name="object 9"/>
          <p:cNvSpPr>
            <a:spLocks/>
          </p:cNvSpPr>
          <p:nvPr/>
        </p:nvSpPr>
        <p:spPr bwMode="auto">
          <a:xfrm>
            <a:off x="4714875" y="3116263"/>
            <a:ext cx="156686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66138" y="0"/>
              </a:cxn>
            </a:cxnLst>
            <a:rect l="0" t="0" r="r" b="b"/>
            <a:pathLst>
              <a:path w="1566545">
                <a:moveTo>
                  <a:pt x="0" y="0"/>
                </a:moveTo>
                <a:lnTo>
                  <a:pt x="1566138" y="0"/>
                </a:lnTo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37" name="object 10"/>
          <p:cNvSpPr>
            <a:spLocks noChangeArrowheads="1"/>
          </p:cNvSpPr>
          <p:nvPr/>
        </p:nvSpPr>
        <p:spPr bwMode="auto">
          <a:xfrm>
            <a:off x="2882900" y="3830638"/>
            <a:ext cx="3238500" cy="6667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8" name="object 11"/>
          <p:cNvSpPr>
            <a:spLocks noChangeArrowheads="1"/>
          </p:cNvSpPr>
          <p:nvPr/>
        </p:nvSpPr>
        <p:spPr bwMode="auto">
          <a:xfrm>
            <a:off x="2928938" y="3857625"/>
            <a:ext cx="3143250" cy="571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9" name="object 12"/>
          <p:cNvSpPr>
            <a:spLocks/>
          </p:cNvSpPr>
          <p:nvPr/>
        </p:nvSpPr>
        <p:spPr bwMode="auto">
          <a:xfrm>
            <a:off x="2928938" y="3857625"/>
            <a:ext cx="3143250" cy="571500"/>
          </a:xfrm>
          <a:custGeom>
            <a:avLst/>
            <a:gdLst/>
            <a:ahLst/>
            <a:cxnLst>
              <a:cxn ang="0">
                <a:pos x="16064" y="244741"/>
              </a:cxn>
              <a:cxn ang="0">
                <a:pos x="84770" y="192933"/>
              </a:cxn>
              <a:cxn ang="0">
                <a:pos x="202691" y="145282"/>
              </a:cxn>
              <a:cxn ang="0">
                <a:pos x="278459" y="123314"/>
              </a:cxn>
              <a:cxn ang="0">
                <a:pos x="364555" y="102746"/>
              </a:cxn>
              <a:cxn ang="0">
                <a:pos x="460321" y="83696"/>
              </a:cxn>
              <a:cxn ang="0">
                <a:pos x="565096" y="66284"/>
              </a:cxn>
              <a:cxn ang="0">
                <a:pos x="678223" y="50630"/>
              </a:cxn>
              <a:cxn ang="0">
                <a:pos x="799043" y="36853"/>
              </a:cxn>
              <a:cxn ang="0">
                <a:pos x="926898" y="25074"/>
              </a:cxn>
              <a:cxn ang="0">
                <a:pos x="1061129" y="15413"/>
              </a:cxn>
              <a:cxn ang="0">
                <a:pos x="1201077" y="7988"/>
              </a:cxn>
              <a:cxn ang="0">
                <a:pos x="1346083" y="2920"/>
              </a:cxn>
              <a:cxn ang="0">
                <a:pos x="1495490" y="329"/>
              </a:cxn>
              <a:cxn ang="0">
                <a:pos x="1647785" y="329"/>
              </a:cxn>
              <a:cxn ang="0">
                <a:pos x="1797191" y="2920"/>
              </a:cxn>
              <a:cxn ang="0">
                <a:pos x="1942198" y="7988"/>
              </a:cxn>
              <a:cxn ang="0">
                <a:pos x="2082146" y="15413"/>
              </a:cxn>
              <a:cxn ang="0">
                <a:pos x="2216376" y="25074"/>
              </a:cxn>
              <a:cxn ang="0">
                <a:pos x="2344231" y="36853"/>
              </a:cxn>
              <a:cxn ang="0">
                <a:pos x="2465051" y="50630"/>
              </a:cxn>
              <a:cxn ang="0">
                <a:pos x="2578178" y="66284"/>
              </a:cxn>
              <a:cxn ang="0">
                <a:pos x="2682954" y="83696"/>
              </a:cxn>
              <a:cxn ang="0">
                <a:pos x="2778719" y="102746"/>
              </a:cxn>
              <a:cxn ang="0">
                <a:pos x="2864815" y="123314"/>
              </a:cxn>
              <a:cxn ang="0">
                <a:pos x="2940584" y="145282"/>
              </a:cxn>
              <a:cxn ang="0">
                <a:pos x="3058504" y="192933"/>
              </a:cxn>
              <a:cxn ang="0">
                <a:pos x="3127211" y="244741"/>
              </a:cxn>
              <a:cxn ang="0">
                <a:pos x="3141463" y="299595"/>
              </a:cxn>
              <a:cxn ang="0">
                <a:pos x="3099338" y="353126"/>
              </a:cxn>
              <a:cxn ang="0">
                <a:pos x="3005366" y="402977"/>
              </a:cxn>
              <a:cxn ang="0">
                <a:pos x="2904032" y="437374"/>
              </a:cxn>
              <a:cxn ang="0">
                <a:pos x="2823017" y="458657"/>
              </a:cxn>
              <a:cxn ang="0">
                <a:pos x="2732004" y="478481"/>
              </a:cxn>
              <a:cxn ang="0">
                <a:pos x="2631651" y="496726"/>
              </a:cxn>
              <a:cxn ang="0">
                <a:pos x="2522618" y="513273"/>
              </a:cxn>
              <a:cxn ang="0">
                <a:pos x="2405562" y="528003"/>
              </a:cxn>
              <a:cxn ang="0">
                <a:pos x="2281142" y="540795"/>
              </a:cxn>
              <a:cxn ang="0">
                <a:pos x="2150017" y="551529"/>
              </a:cxn>
              <a:cxn ang="0">
                <a:pos x="2012845" y="560087"/>
              </a:cxn>
              <a:cxn ang="0">
                <a:pos x="1870286" y="566347"/>
              </a:cxn>
              <a:cxn ang="0">
                <a:pos x="1722997" y="570191"/>
              </a:cxn>
              <a:cxn ang="0">
                <a:pos x="1571637" y="571500"/>
              </a:cxn>
              <a:cxn ang="0">
                <a:pos x="1420278" y="570191"/>
              </a:cxn>
              <a:cxn ang="0">
                <a:pos x="1272989" y="566347"/>
              </a:cxn>
              <a:cxn ang="0">
                <a:pos x="1130429" y="560087"/>
              </a:cxn>
              <a:cxn ang="0">
                <a:pos x="993258" y="551529"/>
              </a:cxn>
              <a:cxn ang="0">
                <a:pos x="862133" y="540795"/>
              </a:cxn>
              <a:cxn ang="0">
                <a:pos x="737713" y="528003"/>
              </a:cxn>
              <a:cxn ang="0">
                <a:pos x="620657" y="513273"/>
              </a:cxn>
              <a:cxn ang="0">
                <a:pos x="511623" y="496726"/>
              </a:cxn>
              <a:cxn ang="0">
                <a:pos x="411271" y="478481"/>
              </a:cxn>
              <a:cxn ang="0">
                <a:pos x="320258" y="458657"/>
              </a:cxn>
              <a:cxn ang="0">
                <a:pos x="239243" y="437374"/>
              </a:cxn>
              <a:cxn ang="0">
                <a:pos x="137908" y="402977"/>
              </a:cxn>
              <a:cxn ang="0">
                <a:pos x="43936" y="353126"/>
              </a:cxn>
              <a:cxn ang="0">
                <a:pos x="0" y="285750"/>
              </a:cxn>
            </a:cxnLst>
            <a:rect l="0" t="0" r="r" b="b"/>
            <a:pathLst>
              <a:path w="3143885" h="571500">
                <a:moveTo>
                  <a:pt x="0" y="285750"/>
                </a:moveTo>
                <a:lnTo>
                  <a:pt x="16064" y="244741"/>
                </a:lnTo>
                <a:lnTo>
                  <a:pt x="43936" y="218377"/>
                </a:lnTo>
                <a:lnTo>
                  <a:pt x="84770" y="192933"/>
                </a:lnTo>
                <a:lnTo>
                  <a:pt x="137908" y="168528"/>
                </a:lnTo>
                <a:lnTo>
                  <a:pt x="202691" y="145282"/>
                </a:lnTo>
                <a:lnTo>
                  <a:pt x="239243" y="134131"/>
                </a:lnTo>
                <a:lnTo>
                  <a:pt x="278459" y="123314"/>
                </a:lnTo>
                <a:lnTo>
                  <a:pt x="320258" y="112848"/>
                </a:lnTo>
                <a:lnTo>
                  <a:pt x="364555" y="102746"/>
                </a:lnTo>
                <a:lnTo>
                  <a:pt x="411271" y="93023"/>
                </a:lnTo>
                <a:lnTo>
                  <a:pt x="460321" y="83696"/>
                </a:lnTo>
                <a:lnTo>
                  <a:pt x="511623" y="74777"/>
                </a:lnTo>
                <a:lnTo>
                  <a:pt x="565096" y="66284"/>
                </a:lnTo>
                <a:lnTo>
                  <a:pt x="620657" y="58229"/>
                </a:lnTo>
                <a:lnTo>
                  <a:pt x="678223" y="50630"/>
                </a:lnTo>
                <a:lnTo>
                  <a:pt x="737713" y="43499"/>
                </a:lnTo>
                <a:lnTo>
                  <a:pt x="799043" y="36853"/>
                </a:lnTo>
                <a:lnTo>
                  <a:pt x="862133" y="30707"/>
                </a:lnTo>
                <a:lnTo>
                  <a:pt x="926898" y="25074"/>
                </a:lnTo>
                <a:lnTo>
                  <a:pt x="993258" y="19971"/>
                </a:lnTo>
                <a:lnTo>
                  <a:pt x="1061129" y="15413"/>
                </a:lnTo>
                <a:lnTo>
                  <a:pt x="1130429" y="11413"/>
                </a:lnTo>
                <a:lnTo>
                  <a:pt x="1201077" y="7988"/>
                </a:lnTo>
                <a:lnTo>
                  <a:pt x="1272989" y="5152"/>
                </a:lnTo>
                <a:lnTo>
                  <a:pt x="1346083" y="2920"/>
                </a:lnTo>
                <a:lnTo>
                  <a:pt x="1420278" y="1308"/>
                </a:lnTo>
                <a:lnTo>
                  <a:pt x="1495490" y="329"/>
                </a:lnTo>
                <a:lnTo>
                  <a:pt x="1571637" y="0"/>
                </a:lnTo>
                <a:lnTo>
                  <a:pt x="1647785" y="329"/>
                </a:lnTo>
                <a:lnTo>
                  <a:pt x="1722997" y="1308"/>
                </a:lnTo>
                <a:lnTo>
                  <a:pt x="1797191" y="2920"/>
                </a:lnTo>
                <a:lnTo>
                  <a:pt x="1870286" y="5152"/>
                </a:lnTo>
                <a:lnTo>
                  <a:pt x="1942198" y="7988"/>
                </a:lnTo>
                <a:lnTo>
                  <a:pt x="2012845" y="11413"/>
                </a:lnTo>
                <a:lnTo>
                  <a:pt x="2082146" y="15413"/>
                </a:lnTo>
                <a:lnTo>
                  <a:pt x="2150017" y="19971"/>
                </a:lnTo>
                <a:lnTo>
                  <a:pt x="2216376" y="25074"/>
                </a:lnTo>
                <a:lnTo>
                  <a:pt x="2281142" y="30707"/>
                </a:lnTo>
                <a:lnTo>
                  <a:pt x="2344231" y="36853"/>
                </a:lnTo>
                <a:lnTo>
                  <a:pt x="2405562" y="43499"/>
                </a:lnTo>
                <a:lnTo>
                  <a:pt x="2465051" y="50630"/>
                </a:lnTo>
                <a:lnTo>
                  <a:pt x="2522618" y="58229"/>
                </a:lnTo>
                <a:lnTo>
                  <a:pt x="2578178" y="66284"/>
                </a:lnTo>
                <a:lnTo>
                  <a:pt x="2631651" y="74777"/>
                </a:lnTo>
                <a:lnTo>
                  <a:pt x="2682954" y="83696"/>
                </a:lnTo>
                <a:lnTo>
                  <a:pt x="2732004" y="93023"/>
                </a:lnTo>
                <a:lnTo>
                  <a:pt x="2778719" y="102746"/>
                </a:lnTo>
                <a:lnTo>
                  <a:pt x="2823017" y="112848"/>
                </a:lnTo>
                <a:lnTo>
                  <a:pt x="2864815" y="123314"/>
                </a:lnTo>
                <a:lnTo>
                  <a:pt x="2904032" y="134131"/>
                </a:lnTo>
                <a:lnTo>
                  <a:pt x="2940584" y="145282"/>
                </a:lnTo>
                <a:lnTo>
                  <a:pt x="3005366" y="168528"/>
                </a:lnTo>
                <a:lnTo>
                  <a:pt x="3058504" y="192933"/>
                </a:lnTo>
                <a:lnTo>
                  <a:pt x="3099338" y="218377"/>
                </a:lnTo>
                <a:lnTo>
                  <a:pt x="3127211" y="244741"/>
                </a:lnTo>
                <a:lnTo>
                  <a:pt x="3143275" y="285750"/>
                </a:lnTo>
                <a:lnTo>
                  <a:pt x="3141463" y="299595"/>
                </a:lnTo>
                <a:lnTo>
                  <a:pt x="3136080" y="313270"/>
                </a:lnTo>
                <a:lnTo>
                  <a:pt x="3099338" y="353126"/>
                </a:lnTo>
                <a:lnTo>
                  <a:pt x="3058504" y="378571"/>
                </a:lnTo>
                <a:lnTo>
                  <a:pt x="3005366" y="402977"/>
                </a:lnTo>
                <a:lnTo>
                  <a:pt x="2940584" y="426223"/>
                </a:lnTo>
                <a:lnTo>
                  <a:pt x="2904032" y="437374"/>
                </a:lnTo>
                <a:lnTo>
                  <a:pt x="2864815" y="448190"/>
                </a:lnTo>
                <a:lnTo>
                  <a:pt x="2823017" y="458657"/>
                </a:lnTo>
                <a:lnTo>
                  <a:pt x="2778719" y="468758"/>
                </a:lnTo>
                <a:lnTo>
                  <a:pt x="2732004" y="478481"/>
                </a:lnTo>
                <a:lnTo>
                  <a:pt x="2682954" y="487808"/>
                </a:lnTo>
                <a:lnTo>
                  <a:pt x="2631651" y="496726"/>
                </a:lnTo>
                <a:lnTo>
                  <a:pt x="2578178" y="505219"/>
                </a:lnTo>
                <a:lnTo>
                  <a:pt x="2522618" y="513273"/>
                </a:lnTo>
                <a:lnTo>
                  <a:pt x="2465051" y="520873"/>
                </a:lnTo>
                <a:lnTo>
                  <a:pt x="2405562" y="528003"/>
                </a:lnTo>
                <a:lnTo>
                  <a:pt x="2344231" y="534648"/>
                </a:lnTo>
                <a:lnTo>
                  <a:pt x="2281142" y="540795"/>
                </a:lnTo>
                <a:lnTo>
                  <a:pt x="2216376" y="546427"/>
                </a:lnTo>
                <a:lnTo>
                  <a:pt x="2150017" y="551529"/>
                </a:lnTo>
                <a:lnTo>
                  <a:pt x="2082146" y="556087"/>
                </a:lnTo>
                <a:lnTo>
                  <a:pt x="2012845" y="560087"/>
                </a:lnTo>
                <a:lnTo>
                  <a:pt x="1942198" y="563512"/>
                </a:lnTo>
                <a:lnTo>
                  <a:pt x="1870286" y="566347"/>
                </a:lnTo>
                <a:lnTo>
                  <a:pt x="1797191" y="568579"/>
                </a:lnTo>
                <a:lnTo>
                  <a:pt x="1722997" y="570191"/>
                </a:lnTo>
                <a:lnTo>
                  <a:pt x="1647785" y="571170"/>
                </a:lnTo>
                <a:lnTo>
                  <a:pt x="1571637" y="571500"/>
                </a:lnTo>
                <a:lnTo>
                  <a:pt x="1495490" y="571170"/>
                </a:lnTo>
                <a:lnTo>
                  <a:pt x="1420278" y="570191"/>
                </a:lnTo>
                <a:lnTo>
                  <a:pt x="1346083" y="568579"/>
                </a:lnTo>
                <a:lnTo>
                  <a:pt x="1272989" y="566347"/>
                </a:lnTo>
                <a:lnTo>
                  <a:pt x="1201077" y="563512"/>
                </a:lnTo>
                <a:lnTo>
                  <a:pt x="1130429" y="560087"/>
                </a:lnTo>
                <a:lnTo>
                  <a:pt x="1061129" y="556087"/>
                </a:lnTo>
                <a:lnTo>
                  <a:pt x="993258" y="551529"/>
                </a:lnTo>
                <a:lnTo>
                  <a:pt x="926898" y="546427"/>
                </a:lnTo>
                <a:lnTo>
                  <a:pt x="862133" y="540795"/>
                </a:lnTo>
                <a:lnTo>
                  <a:pt x="799043" y="534648"/>
                </a:lnTo>
                <a:lnTo>
                  <a:pt x="737713" y="528003"/>
                </a:lnTo>
                <a:lnTo>
                  <a:pt x="678223" y="520873"/>
                </a:lnTo>
                <a:lnTo>
                  <a:pt x="620657" y="513273"/>
                </a:lnTo>
                <a:lnTo>
                  <a:pt x="565096" y="505219"/>
                </a:lnTo>
                <a:lnTo>
                  <a:pt x="511623" y="496726"/>
                </a:lnTo>
                <a:lnTo>
                  <a:pt x="460321" y="487808"/>
                </a:lnTo>
                <a:lnTo>
                  <a:pt x="411271" y="478481"/>
                </a:lnTo>
                <a:lnTo>
                  <a:pt x="364555" y="468758"/>
                </a:lnTo>
                <a:lnTo>
                  <a:pt x="320258" y="458657"/>
                </a:lnTo>
                <a:lnTo>
                  <a:pt x="278459" y="448190"/>
                </a:lnTo>
                <a:lnTo>
                  <a:pt x="239243" y="437374"/>
                </a:lnTo>
                <a:lnTo>
                  <a:pt x="202691" y="426223"/>
                </a:lnTo>
                <a:lnTo>
                  <a:pt x="137908" y="402977"/>
                </a:lnTo>
                <a:lnTo>
                  <a:pt x="84770" y="378571"/>
                </a:lnTo>
                <a:lnTo>
                  <a:pt x="43936" y="353126"/>
                </a:lnTo>
                <a:lnTo>
                  <a:pt x="16064" y="326761"/>
                </a:lnTo>
                <a:lnTo>
                  <a:pt x="0" y="28575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40" name="object 13"/>
          <p:cNvSpPr>
            <a:spLocks noChangeArrowheads="1"/>
          </p:cNvSpPr>
          <p:nvPr/>
        </p:nvSpPr>
        <p:spPr bwMode="auto">
          <a:xfrm>
            <a:off x="3678238" y="3903663"/>
            <a:ext cx="1524000" cy="5222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41" name="object 14"/>
          <p:cNvSpPr>
            <a:spLocks noChangeArrowheads="1"/>
          </p:cNvSpPr>
          <p:nvPr/>
        </p:nvSpPr>
        <p:spPr bwMode="auto">
          <a:xfrm>
            <a:off x="3724275" y="3929063"/>
            <a:ext cx="1428750" cy="428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42" name="object 15"/>
          <p:cNvSpPr>
            <a:spLocks/>
          </p:cNvSpPr>
          <p:nvPr/>
        </p:nvSpPr>
        <p:spPr bwMode="auto">
          <a:xfrm>
            <a:off x="3724275" y="3929063"/>
            <a:ext cx="1428750" cy="428625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12881" y="173587"/>
              </a:cxn>
              <a:cxn ang="0">
                <a:pos x="49928" y="135442"/>
              </a:cxn>
              <a:cxn ang="0">
                <a:pos x="108746" y="100595"/>
              </a:cxn>
              <a:cxn ang="0">
                <a:pos x="145571" y="84633"/>
              </a:cxn>
              <a:cxn ang="0">
                <a:pos x="186940" y="69765"/>
              </a:cxn>
              <a:cxn ang="0">
                <a:pos x="232554" y="56081"/>
              </a:cxn>
              <a:cxn ang="0">
                <a:pos x="282115" y="43670"/>
              </a:cxn>
              <a:cxn ang="0">
                <a:pos x="335322" y="32623"/>
              </a:cxn>
              <a:cxn ang="0">
                <a:pos x="391876" y="23029"/>
              </a:cxn>
              <a:cxn ang="0">
                <a:pos x="451477" y="14978"/>
              </a:cxn>
              <a:cxn ang="0">
                <a:pos x="513828" y="8559"/>
              </a:cxn>
              <a:cxn ang="0">
                <a:pos x="578627" y="3864"/>
              </a:cxn>
              <a:cxn ang="0">
                <a:pos x="645575" y="981"/>
              </a:cxn>
              <a:cxn ang="0">
                <a:pos x="714375" y="0"/>
              </a:cxn>
              <a:cxn ang="0">
                <a:pos x="783176" y="981"/>
              </a:cxn>
              <a:cxn ang="0">
                <a:pos x="850126" y="3864"/>
              </a:cxn>
              <a:cxn ang="0">
                <a:pos x="914927" y="8559"/>
              </a:cxn>
              <a:cxn ang="0">
                <a:pos x="977279" y="14978"/>
              </a:cxn>
              <a:cxn ang="0">
                <a:pos x="1036882" y="23029"/>
              </a:cxn>
              <a:cxn ang="0">
                <a:pos x="1093437" y="32623"/>
              </a:cxn>
              <a:cxn ang="0">
                <a:pos x="1146644" y="43670"/>
              </a:cxn>
              <a:cxn ang="0">
                <a:pos x="1196205" y="56081"/>
              </a:cxn>
              <a:cxn ang="0">
                <a:pos x="1241821" y="69765"/>
              </a:cxn>
              <a:cxn ang="0">
                <a:pos x="1283190" y="84633"/>
              </a:cxn>
              <a:cxn ang="0">
                <a:pos x="1320015" y="100595"/>
              </a:cxn>
              <a:cxn ang="0">
                <a:pos x="1378834" y="135442"/>
              </a:cxn>
              <a:cxn ang="0">
                <a:pos x="1415881" y="173587"/>
              </a:cxn>
              <a:cxn ang="0">
                <a:pos x="1428762" y="214312"/>
              </a:cxn>
              <a:cxn ang="0">
                <a:pos x="1425492" y="234952"/>
              </a:cxn>
              <a:cxn ang="0">
                <a:pos x="1415881" y="255037"/>
              </a:cxn>
              <a:cxn ang="0">
                <a:pos x="1378834" y="293182"/>
              </a:cxn>
              <a:cxn ang="0">
                <a:pos x="1320015" y="328029"/>
              </a:cxn>
              <a:cxn ang="0">
                <a:pos x="1283190" y="343991"/>
              </a:cxn>
              <a:cxn ang="0">
                <a:pos x="1241821" y="358859"/>
              </a:cxn>
              <a:cxn ang="0">
                <a:pos x="1196205" y="372543"/>
              </a:cxn>
              <a:cxn ang="0">
                <a:pos x="1146644" y="384954"/>
              </a:cxn>
              <a:cxn ang="0">
                <a:pos x="1093437" y="396001"/>
              </a:cxn>
              <a:cxn ang="0">
                <a:pos x="1036882" y="405595"/>
              </a:cxn>
              <a:cxn ang="0">
                <a:pos x="977279" y="413646"/>
              </a:cxn>
              <a:cxn ang="0">
                <a:pos x="914927" y="420065"/>
              </a:cxn>
              <a:cxn ang="0">
                <a:pos x="850126" y="424760"/>
              </a:cxn>
              <a:cxn ang="0">
                <a:pos x="783176" y="427643"/>
              </a:cxn>
              <a:cxn ang="0">
                <a:pos x="714375" y="428625"/>
              </a:cxn>
              <a:cxn ang="0">
                <a:pos x="645575" y="427643"/>
              </a:cxn>
              <a:cxn ang="0">
                <a:pos x="578627" y="424760"/>
              </a:cxn>
              <a:cxn ang="0">
                <a:pos x="513828" y="420065"/>
              </a:cxn>
              <a:cxn ang="0">
                <a:pos x="451477" y="413646"/>
              </a:cxn>
              <a:cxn ang="0">
                <a:pos x="391876" y="405595"/>
              </a:cxn>
              <a:cxn ang="0">
                <a:pos x="335322" y="396001"/>
              </a:cxn>
              <a:cxn ang="0">
                <a:pos x="282115" y="384954"/>
              </a:cxn>
              <a:cxn ang="0">
                <a:pos x="232554" y="372543"/>
              </a:cxn>
              <a:cxn ang="0">
                <a:pos x="186940" y="358859"/>
              </a:cxn>
              <a:cxn ang="0">
                <a:pos x="145571" y="343991"/>
              </a:cxn>
              <a:cxn ang="0">
                <a:pos x="108746" y="328029"/>
              </a:cxn>
              <a:cxn ang="0">
                <a:pos x="49928" y="293182"/>
              </a:cxn>
              <a:cxn ang="0">
                <a:pos x="12881" y="255037"/>
              </a:cxn>
              <a:cxn ang="0">
                <a:pos x="0" y="214312"/>
              </a:cxn>
            </a:cxnLst>
            <a:rect l="0" t="0" r="r" b="b"/>
            <a:pathLst>
              <a:path w="1428750" h="428625">
                <a:moveTo>
                  <a:pt x="0" y="214312"/>
                </a:moveTo>
                <a:lnTo>
                  <a:pt x="12881" y="173587"/>
                </a:lnTo>
                <a:lnTo>
                  <a:pt x="49928" y="135442"/>
                </a:lnTo>
                <a:lnTo>
                  <a:pt x="108746" y="100595"/>
                </a:lnTo>
                <a:lnTo>
                  <a:pt x="145571" y="84633"/>
                </a:lnTo>
                <a:lnTo>
                  <a:pt x="186940" y="69765"/>
                </a:lnTo>
                <a:lnTo>
                  <a:pt x="232554" y="56081"/>
                </a:lnTo>
                <a:lnTo>
                  <a:pt x="282115" y="43670"/>
                </a:lnTo>
                <a:lnTo>
                  <a:pt x="335322" y="32623"/>
                </a:lnTo>
                <a:lnTo>
                  <a:pt x="391876" y="23029"/>
                </a:lnTo>
                <a:lnTo>
                  <a:pt x="451477" y="14978"/>
                </a:lnTo>
                <a:lnTo>
                  <a:pt x="513828" y="8559"/>
                </a:lnTo>
                <a:lnTo>
                  <a:pt x="578627" y="3864"/>
                </a:lnTo>
                <a:lnTo>
                  <a:pt x="645575" y="981"/>
                </a:lnTo>
                <a:lnTo>
                  <a:pt x="714375" y="0"/>
                </a:lnTo>
                <a:lnTo>
                  <a:pt x="783176" y="981"/>
                </a:lnTo>
                <a:lnTo>
                  <a:pt x="850126" y="3864"/>
                </a:lnTo>
                <a:lnTo>
                  <a:pt x="914927" y="8559"/>
                </a:lnTo>
                <a:lnTo>
                  <a:pt x="977279" y="14978"/>
                </a:lnTo>
                <a:lnTo>
                  <a:pt x="1036882" y="23029"/>
                </a:lnTo>
                <a:lnTo>
                  <a:pt x="1093437" y="32623"/>
                </a:lnTo>
                <a:lnTo>
                  <a:pt x="1146644" y="43670"/>
                </a:lnTo>
                <a:lnTo>
                  <a:pt x="1196205" y="56081"/>
                </a:lnTo>
                <a:lnTo>
                  <a:pt x="1241821" y="69765"/>
                </a:lnTo>
                <a:lnTo>
                  <a:pt x="1283190" y="84633"/>
                </a:lnTo>
                <a:lnTo>
                  <a:pt x="1320015" y="100595"/>
                </a:lnTo>
                <a:lnTo>
                  <a:pt x="1378834" y="135442"/>
                </a:lnTo>
                <a:lnTo>
                  <a:pt x="1415881" y="173587"/>
                </a:lnTo>
                <a:lnTo>
                  <a:pt x="1428762" y="214312"/>
                </a:lnTo>
                <a:lnTo>
                  <a:pt x="1425492" y="234952"/>
                </a:lnTo>
                <a:lnTo>
                  <a:pt x="1415881" y="255037"/>
                </a:lnTo>
                <a:lnTo>
                  <a:pt x="1378834" y="293182"/>
                </a:lnTo>
                <a:lnTo>
                  <a:pt x="1320015" y="328029"/>
                </a:lnTo>
                <a:lnTo>
                  <a:pt x="1283190" y="343991"/>
                </a:lnTo>
                <a:lnTo>
                  <a:pt x="1241821" y="358859"/>
                </a:lnTo>
                <a:lnTo>
                  <a:pt x="1196205" y="372543"/>
                </a:lnTo>
                <a:lnTo>
                  <a:pt x="1146644" y="384954"/>
                </a:lnTo>
                <a:lnTo>
                  <a:pt x="1093437" y="396001"/>
                </a:lnTo>
                <a:lnTo>
                  <a:pt x="1036882" y="405595"/>
                </a:lnTo>
                <a:lnTo>
                  <a:pt x="977279" y="413646"/>
                </a:lnTo>
                <a:lnTo>
                  <a:pt x="914927" y="420065"/>
                </a:lnTo>
                <a:lnTo>
                  <a:pt x="850126" y="424760"/>
                </a:lnTo>
                <a:lnTo>
                  <a:pt x="783176" y="427643"/>
                </a:lnTo>
                <a:lnTo>
                  <a:pt x="714375" y="428625"/>
                </a:lnTo>
                <a:lnTo>
                  <a:pt x="645575" y="427643"/>
                </a:lnTo>
                <a:lnTo>
                  <a:pt x="578627" y="424760"/>
                </a:lnTo>
                <a:lnTo>
                  <a:pt x="513828" y="420065"/>
                </a:lnTo>
                <a:lnTo>
                  <a:pt x="451477" y="413646"/>
                </a:lnTo>
                <a:lnTo>
                  <a:pt x="391876" y="405595"/>
                </a:lnTo>
                <a:lnTo>
                  <a:pt x="335322" y="396001"/>
                </a:lnTo>
                <a:lnTo>
                  <a:pt x="282115" y="384954"/>
                </a:lnTo>
                <a:lnTo>
                  <a:pt x="232554" y="372543"/>
                </a:lnTo>
                <a:lnTo>
                  <a:pt x="186940" y="358859"/>
                </a:lnTo>
                <a:lnTo>
                  <a:pt x="145571" y="343991"/>
                </a:lnTo>
                <a:lnTo>
                  <a:pt x="108746" y="328029"/>
                </a:lnTo>
                <a:lnTo>
                  <a:pt x="49928" y="293182"/>
                </a:lnTo>
                <a:lnTo>
                  <a:pt x="12881" y="255037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7C5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43" name="object 16"/>
          <p:cNvSpPr>
            <a:spLocks noChangeArrowheads="1"/>
          </p:cNvSpPr>
          <p:nvPr/>
        </p:nvSpPr>
        <p:spPr bwMode="auto">
          <a:xfrm>
            <a:off x="3460750" y="4845050"/>
            <a:ext cx="527050" cy="5111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8075" y="4937125"/>
            <a:ext cx="15240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545" name="object 18"/>
          <p:cNvSpPr>
            <a:spLocks noChangeArrowheads="1"/>
          </p:cNvSpPr>
          <p:nvPr/>
        </p:nvSpPr>
        <p:spPr bwMode="auto">
          <a:xfrm>
            <a:off x="5040313" y="4845050"/>
            <a:ext cx="511175" cy="5111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6050" y="4937125"/>
            <a:ext cx="138113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547" name="object 20"/>
          <p:cNvSpPr>
            <a:spLocks noChangeArrowheads="1"/>
          </p:cNvSpPr>
          <p:nvPr/>
        </p:nvSpPr>
        <p:spPr bwMode="auto">
          <a:xfrm>
            <a:off x="3890963" y="4046538"/>
            <a:ext cx="298450" cy="3016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48" name="object 21"/>
          <p:cNvSpPr>
            <a:spLocks noChangeArrowheads="1"/>
          </p:cNvSpPr>
          <p:nvPr/>
        </p:nvSpPr>
        <p:spPr bwMode="auto">
          <a:xfrm>
            <a:off x="3178175" y="4046538"/>
            <a:ext cx="298450" cy="301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49" name="object 22"/>
          <p:cNvSpPr>
            <a:spLocks noChangeArrowheads="1"/>
          </p:cNvSpPr>
          <p:nvPr/>
        </p:nvSpPr>
        <p:spPr bwMode="auto">
          <a:xfrm>
            <a:off x="4321175" y="4046538"/>
            <a:ext cx="298450" cy="301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50" name="object 23"/>
          <p:cNvSpPr>
            <a:spLocks noChangeArrowheads="1"/>
          </p:cNvSpPr>
          <p:nvPr/>
        </p:nvSpPr>
        <p:spPr bwMode="auto">
          <a:xfrm>
            <a:off x="4746625" y="4046538"/>
            <a:ext cx="301625" cy="3016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51" name="object 24"/>
          <p:cNvSpPr>
            <a:spLocks noChangeArrowheads="1"/>
          </p:cNvSpPr>
          <p:nvPr/>
        </p:nvSpPr>
        <p:spPr bwMode="auto">
          <a:xfrm>
            <a:off x="5176838" y="4046538"/>
            <a:ext cx="298450" cy="3016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52" name="object 25"/>
          <p:cNvSpPr>
            <a:spLocks noChangeArrowheads="1"/>
          </p:cNvSpPr>
          <p:nvPr/>
        </p:nvSpPr>
        <p:spPr bwMode="auto">
          <a:xfrm>
            <a:off x="5607050" y="4046538"/>
            <a:ext cx="298450" cy="3016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53" name="object 26"/>
          <p:cNvSpPr>
            <a:spLocks/>
          </p:cNvSpPr>
          <p:nvPr/>
        </p:nvSpPr>
        <p:spPr bwMode="auto">
          <a:xfrm>
            <a:off x="3325813" y="4276725"/>
            <a:ext cx="398462" cy="723900"/>
          </a:xfrm>
          <a:custGeom>
            <a:avLst/>
            <a:gdLst/>
            <a:ahLst/>
            <a:cxnLst>
              <a:cxn ang="0">
                <a:pos x="397675" y="723900"/>
              </a:cxn>
              <a:cxn ang="0">
                <a:pos x="0" y="0"/>
              </a:cxn>
            </a:cxnLst>
            <a:rect l="0" t="0" r="r" b="b"/>
            <a:pathLst>
              <a:path w="398145" h="723900">
                <a:moveTo>
                  <a:pt x="39767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54" name="object 27"/>
          <p:cNvSpPr>
            <a:spLocks/>
          </p:cNvSpPr>
          <p:nvPr/>
        </p:nvSpPr>
        <p:spPr bwMode="auto">
          <a:xfrm>
            <a:off x="3724275" y="4276725"/>
            <a:ext cx="31750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316712" y="0"/>
              </a:cxn>
            </a:cxnLst>
            <a:rect l="0" t="0" r="r" b="b"/>
            <a:pathLst>
              <a:path w="316864" h="723900">
                <a:moveTo>
                  <a:pt x="0" y="723900"/>
                </a:moveTo>
                <a:lnTo>
                  <a:pt x="31671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55" name="object 28"/>
          <p:cNvSpPr>
            <a:spLocks/>
          </p:cNvSpPr>
          <p:nvPr/>
        </p:nvSpPr>
        <p:spPr bwMode="auto">
          <a:xfrm>
            <a:off x="3724275" y="4276725"/>
            <a:ext cx="746125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745337" y="0"/>
              </a:cxn>
            </a:cxnLst>
            <a:rect l="0" t="0" r="r" b="b"/>
            <a:pathLst>
              <a:path w="745489" h="723900">
                <a:moveTo>
                  <a:pt x="0" y="723900"/>
                </a:moveTo>
                <a:lnTo>
                  <a:pt x="74533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56" name="object 29"/>
          <p:cNvSpPr>
            <a:spLocks/>
          </p:cNvSpPr>
          <p:nvPr/>
        </p:nvSpPr>
        <p:spPr bwMode="auto">
          <a:xfrm>
            <a:off x="3724275" y="4276725"/>
            <a:ext cx="117475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1173962" y="0"/>
              </a:cxn>
            </a:cxnLst>
            <a:rect l="0" t="0" r="r" b="b"/>
            <a:pathLst>
              <a:path w="1174114" h="723900">
                <a:moveTo>
                  <a:pt x="0" y="723900"/>
                </a:moveTo>
                <a:lnTo>
                  <a:pt x="117396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57" name="object 30"/>
          <p:cNvSpPr>
            <a:spLocks/>
          </p:cNvSpPr>
          <p:nvPr/>
        </p:nvSpPr>
        <p:spPr bwMode="auto">
          <a:xfrm>
            <a:off x="4040188" y="4276725"/>
            <a:ext cx="1255712" cy="723900"/>
          </a:xfrm>
          <a:custGeom>
            <a:avLst/>
            <a:gdLst/>
            <a:ahLst/>
            <a:cxnLst>
              <a:cxn ang="0">
                <a:pos x="1254925" y="723900"/>
              </a:cxn>
              <a:cxn ang="0">
                <a:pos x="0" y="0"/>
              </a:cxn>
            </a:cxnLst>
            <a:rect l="0" t="0" r="r" b="b"/>
            <a:pathLst>
              <a:path w="1255395" h="723900">
                <a:moveTo>
                  <a:pt x="125492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58" name="object 31"/>
          <p:cNvSpPr>
            <a:spLocks/>
          </p:cNvSpPr>
          <p:nvPr/>
        </p:nvSpPr>
        <p:spPr bwMode="auto">
          <a:xfrm>
            <a:off x="4468813" y="4276725"/>
            <a:ext cx="827087" cy="723900"/>
          </a:xfrm>
          <a:custGeom>
            <a:avLst/>
            <a:gdLst/>
            <a:ahLst/>
            <a:cxnLst>
              <a:cxn ang="0">
                <a:pos x="826300" y="723900"/>
              </a:cxn>
              <a:cxn ang="0">
                <a:pos x="0" y="0"/>
              </a:cxn>
            </a:cxnLst>
            <a:rect l="0" t="0" r="r" b="b"/>
            <a:pathLst>
              <a:path w="826770" h="723900">
                <a:moveTo>
                  <a:pt x="826300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59" name="object 32"/>
          <p:cNvSpPr>
            <a:spLocks/>
          </p:cNvSpPr>
          <p:nvPr/>
        </p:nvSpPr>
        <p:spPr bwMode="auto">
          <a:xfrm>
            <a:off x="4897438" y="4276725"/>
            <a:ext cx="398462" cy="723900"/>
          </a:xfrm>
          <a:custGeom>
            <a:avLst/>
            <a:gdLst/>
            <a:ahLst/>
            <a:cxnLst>
              <a:cxn ang="0">
                <a:pos x="397675" y="723900"/>
              </a:cxn>
              <a:cxn ang="0">
                <a:pos x="0" y="0"/>
              </a:cxn>
            </a:cxnLst>
            <a:rect l="0" t="0" r="r" b="b"/>
            <a:pathLst>
              <a:path w="398145" h="723900">
                <a:moveTo>
                  <a:pt x="39767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60" name="object 33"/>
          <p:cNvSpPr>
            <a:spLocks/>
          </p:cNvSpPr>
          <p:nvPr/>
        </p:nvSpPr>
        <p:spPr bwMode="auto">
          <a:xfrm>
            <a:off x="5295900" y="4276725"/>
            <a:ext cx="3175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30962" y="0"/>
              </a:cxn>
            </a:cxnLst>
            <a:rect l="0" t="0" r="r" b="b"/>
            <a:pathLst>
              <a:path w="31114" h="723900">
                <a:moveTo>
                  <a:pt x="0" y="723900"/>
                </a:moveTo>
                <a:lnTo>
                  <a:pt x="3096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61" name="object 34"/>
          <p:cNvSpPr>
            <a:spLocks/>
          </p:cNvSpPr>
          <p:nvPr/>
        </p:nvSpPr>
        <p:spPr bwMode="auto">
          <a:xfrm>
            <a:off x="5295900" y="4276725"/>
            <a:ext cx="460375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459587" y="0"/>
              </a:cxn>
            </a:cxnLst>
            <a:rect l="0" t="0" r="r" b="b"/>
            <a:pathLst>
              <a:path w="459739" h="723900">
                <a:moveTo>
                  <a:pt x="0" y="723900"/>
                </a:moveTo>
                <a:lnTo>
                  <a:pt x="45958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5" name="object 3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2563" name="object 3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CDDBAF2-6CD5-4842-A298-C61A135022A1}" type="slidenum">
              <a:rPr lang="th-TH"/>
              <a:pPr marL="25400"/>
              <a:t>16</a:t>
            </a:fld>
            <a:endParaRPr lang="th-TH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4041775"/>
            <a:ext cx="8053388" cy="17605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This actually counts common neighbors but, e.g.,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Neighbors who are linked with only 2 nodes are given the weight  1/log</a:t>
            </a:r>
            <a:r>
              <a:rPr lang="th-TH" sz="1900" baseline="-21000">
                <a:latin typeface="Tahoma" pitchFamily="34" charset="0"/>
                <a:cs typeface="Tahoma" pitchFamily="34" charset="0"/>
              </a:rPr>
              <a:t>10</a:t>
            </a:r>
            <a:r>
              <a:rPr lang="th-TH" sz="2000">
                <a:latin typeface="Tahoma" pitchFamily="34" charset="0"/>
                <a:cs typeface="Tahoma" pitchFamily="34" charset="0"/>
              </a:rPr>
              <a:t>(2) = 3.32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Neighbors who are linked with 5 nodes their weight drops down  to 1/log</a:t>
            </a:r>
            <a:r>
              <a:rPr lang="th-TH" sz="1900" baseline="-21000">
                <a:latin typeface="Tahoma" pitchFamily="34" charset="0"/>
                <a:cs typeface="Tahoma" pitchFamily="34" charset="0"/>
              </a:rPr>
              <a:t>10</a:t>
            </a:r>
            <a:r>
              <a:rPr lang="th-TH" sz="2000">
                <a:latin typeface="Tahoma" pitchFamily="34" charset="0"/>
                <a:cs typeface="Tahoma" pitchFamily="34" charset="0"/>
              </a:rPr>
              <a:t>(5) = 1.43</a:t>
            </a:r>
          </a:p>
        </p:txBody>
      </p:sp>
      <p:sp>
        <p:nvSpPr>
          <p:cNvPr id="23554" name="object 3"/>
          <p:cNvSpPr>
            <a:spLocks noChangeArrowheads="1"/>
          </p:cNvSpPr>
          <p:nvPr/>
        </p:nvSpPr>
        <p:spPr bwMode="auto">
          <a:xfrm>
            <a:off x="258763" y="254000"/>
            <a:ext cx="23066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5" name="object 4"/>
          <p:cNvSpPr>
            <a:spLocks noChangeArrowheads="1"/>
          </p:cNvSpPr>
          <p:nvPr/>
        </p:nvSpPr>
        <p:spPr bwMode="auto">
          <a:xfrm>
            <a:off x="1947863" y="254000"/>
            <a:ext cx="1954212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Adamic/Adar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1109663"/>
            <a:ext cx="7007225" cy="2287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denote the set of neighbors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 algn="just">
              <a:lnSpc>
                <a:spcPct val="99000"/>
              </a:lnSpc>
              <a:spcBef>
                <a:spcPts val="6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Adamic/Adar: </a:t>
            </a:r>
            <a:r>
              <a:rPr lang="th-TH" sz="2400">
                <a:latin typeface="Tahoma" pitchFamily="34" charset="0"/>
                <a:cs typeface="Tahoma" pitchFamily="34" charset="0"/>
              </a:rPr>
              <a:t>assign large weight to common  neighbors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latin typeface="Tahoma" pitchFamily="34" charset="0"/>
                <a:cs typeface="Tahoma" pitchFamily="34" charset="0"/>
              </a:rPr>
              <a:t>which themselves have few  neighbors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)|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2057400" lvl="4" indent="-228600" algn="just">
              <a:lnSpc>
                <a:spcPct val="99000"/>
              </a:lnSpc>
              <a:spcBef>
                <a:spcPts val="650"/>
              </a:spcBef>
              <a:buFont typeface="Arial" charset="0"/>
              <a:buNone/>
              <a:tabLst>
                <a:tab pos="354013" algn="l"/>
                <a:tab pos="355600" algn="l"/>
              </a:tabLst>
            </a:pPr>
            <a:r>
              <a:rPr lang="en-US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438"/>
              </a:lnSpc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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th-TH" sz="2400" baseline="-21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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th-TH" sz="2400" baseline="-21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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3600" baseline="-42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log |</a:t>
            </a:r>
            <a:r>
              <a:rPr lang="th-TH" sz="3600" baseline="-42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3600" baseline="-42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3600" i="1" baseline="-42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th-TH" sz="3600" baseline="-42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)|</a:t>
            </a:r>
            <a:endParaRPr lang="th-TH" sz="3600" baseline="-4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58" name="object 7"/>
          <p:cNvSpPr>
            <a:spLocks/>
          </p:cNvSpPr>
          <p:nvPr/>
        </p:nvSpPr>
        <p:spPr bwMode="auto">
          <a:xfrm>
            <a:off x="4724400" y="3200400"/>
            <a:ext cx="11033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02868" y="0"/>
              </a:cxn>
            </a:cxnLst>
            <a:rect l="0" t="0" r="r" b="b"/>
            <a:pathLst>
              <a:path w="1102995">
                <a:moveTo>
                  <a:pt x="0" y="0"/>
                </a:moveTo>
                <a:lnTo>
                  <a:pt x="1102868" y="0"/>
                </a:lnTo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59" name="object 8"/>
          <p:cNvSpPr>
            <a:spLocks noChangeArrowheads="1"/>
          </p:cNvSpPr>
          <p:nvPr/>
        </p:nvSpPr>
        <p:spPr bwMode="auto">
          <a:xfrm>
            <a:off x="6669088" y="2617788"/>
            <a:ext cx="1524000" cy="523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0" name="object 9"/>
          <p:cNvSpPr>
            <a:spLocks noChangeArrowheads="1"/>
          </p:cNvSpPr>
          <p:nvPr/>
        </p:nvSpPr>
        <p:spPr bwMode="auto">
          <a:xfrm>
            <a:off x="6715125" y="2643188"/>
            <a:ext cx="1428750" cy="4286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1" name="object 10"/>
          <p:cNvSpPr>
            <a:spLocks/>
          </p:cNvSpPr>
          <p:nvPr/>
        </p:nvSpPr>
        <p:spPr bwMode="auto">
          <a:xfrm>
            <a:off x="6715125" y="2643188"/>
            <a:ext cx="1428750" cy="428625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12881" y="173587"/>
              </a:cxn>
              <a:cxn ang="0">
                <a:pos x="49928" y="135442"/>
              </a:cxn>
              <a:cxn ang="0">
                <a:pos x="108746" y="100595"/>
              </a:cxn>
              <a:cxn ang="0">
                <a:pos x="145571" y="84633"/>
              </a:cxn>
              <a:cxn ang="0">
                <a:pos x="186940" y="69765"/>
              </a:cxn>
              <a:cxn ang="0">
                <a:pos x="232554" y="56081"/>
              </a:cxn>
              <a:cxn ang="0">
                <a:pos x="282115" y="43670"/>
              </a:cxn>
              <a:cxn ang="0">
                <a:pos x="335322" y="32623"/>
              </a:cxn>
              <a:cxn ang="0">
                <a:pos x="391876" y="23029"/>
              </a:cxn>
              <a:cxn ang="0">
                <a:pos x="451477" y="14978"/>
              </a:cxn>
              <a:cxn ang="0">
                <a:pos x="513828" y="8559"/>
              </a:cxn>
              <a:cxn ang="0">
                <a:pos x="578627" y="3864"/>
              </a:cxn>
              <a:cxn ang="0">
                <a:pos x="645575" y="981"/>
              </a:cxn>
              <a:cxn ang="0">
                <a:pos x="714375" y="0"/>
              </a:cxn>
              <a:cxn ang="0">
                <a:pos x="783176" y="981"/>
              </a:cxn>
              <a:cxn ang="0">
                <a:pos x="850126" y="3864"/>
              </a:cxn>
              <a:cxn ang="0">
                <a:pos x="914927" y="8559"/>
              </a:cxn>
              <a:cxn ang="0">
                <a:pos x="977279" y="14978"/>
              </a:cxn>
              <a:cxn ang="0">
                <a:pos x="1036882" y="23029"/>
              </a:cxn>
              <a:cxn ang="0">
                <a:pos x="1093437" y="32623"/>
              </a:cxn>
              <a:cxn ang="0">
                <a:pos x="1146644" y="43670"/>
              </a:cxn>
              <a:cxn ang="0">
                <a:pos x="1196205" y="56081"/>
              </a:cxn>
              <a:cxn ang="0">
                <a:pos x="1241821" y="69765"/>
              </a:cxn>
              <a:cxn ang="0">
                <a:pos x="1283190" y="84633"/>
              </a:cxn>
              <a:cxn ang="0">
                <a:pos x="1320015" y="100595"/>
              </a:cxn>
              <a:cxn ang="0">
                <a:pos x="1378834" y="135442"/>
              </a:cxn>
              <a:cxn ang="0">
                <a:pos x="1415881" y="173587"/>
              </a:cxn>
              <a:cxn ang="0">
                <a:pos x="1428762" y="214312"/>
              </a:cxn>
              <a:cxn ang="0">
                <a:pos x="1425492" y="234952"/>
              </a:cxn>
              <a:cxn ang="0">
                <a:pos x="1415881" y="255037"/>
              </a:cxn>
              <a:cxn ang="0">
                <a:pos x="1378834" y="293182"/>
              </a:cxn>
              <a:cxn ang="0">
                <a:pos x="1320015" y="328029"/>
              </a:cxn>
              <a:cxn ang="0">
                <a:pos x="1283190" y="343991"/>
              </a:cxn>
              <a:cxn ang="0">
                <a:pos x="1241821" y="358859"/>
              </a:cxn>
              <a:cxn ang="0">
                <a:pos x="1196205" y="372543"/>
              </a:cxn>
              <a:cxn ang="0">
                <a:pos x="1146644" y="384954"/>
              </a:cxn>
              <a:cxn ang="0">
                <a:pos x="1093437" y="396001"/>
              </a:cxn>
              <a:cxn ang="0">
                <a:pos x="1036882" y="405595"/>
              </a:cxn>
              <a:cxn ang="0">
                <a:pos x="977279" y="413646"/>
              </a:cxn>
              <a:cxn ang="0">
                <a:pos x="914927" y="420065"/>
              </a:cxn>
              <a:cxn ang="0">
                <a:pos x="850126" y="424760"/>
              </a:cxn>
              <a:cxn ang="0">
                <a:pos x="783176" y="427643"/>
              </a:cxn>
              <a:cxn ang="0">
                <a:pos x="714375" y="428625"/>
              </a:cxn>
              <a:cxn ang="0">
                <a:pos x="645575" y="427643"/>
              </a:cxn>
              <a:cxn ang="0">
                <a:pos x="578627" y="424760"/>
              </a:cxn>
              <a:cxn ang="0">
                <a:pos x="513828" y="420065"/>
              </a:cxn>
              <a:cxn ang="0">
                <a:pos x="451477" y="413646"/>
              </a:cxn>
              <a:cxn ang="0">
                <a:pos x="391876" y="405595"/>
              </a:cxn>
              <a:cxn ang="0">
                <a:pos x="335322" y="396001"/>
              </a:cxn>
              <a:cxn ang="0">
                <a:pos x="282115" y="384954"/>
              </a:cxn>
              <a:cxn ang="0">
                <a:pos x="232554" y="372543"/>
              </a:cxn>
              <a:cxn ang="0">
                <a:pos x="186940" y="358859"/>
              </a:cxn>
              <a:cxn ang="0">
                <a:pos x="145571" y="343991"/>
              </a:cxn>
              <a:cxn ang="0">
                <a:pos x="108746" y="328029"/>
              </a:cxn>
              <a:cxn ang="0">
                <a:pos x="49928" y="293182"/>
              </a:cxn>
              <a:cxn ang="0">
                <a:pos x="12881" y="255037"/>
              </a:cxn>
              <a:cxn ang="0">
                <a:pos x="0" y="214312"/>
              </a:cxn>
            </a:cxnLst>
            <a:rect l="0" t="0" r="r" b="b"/>
            <a:pathLst>
              <a:path w="1428750" h="428625">
                <a:moveTo>
                  <a:pt x="0" y="214312"/>
                </a:moveTo>
                <a:lnTo>
                  <a:pt x="12881" y="173587"/>
                </a:lnTo>
                <a:lnTo>
                  <a:pt x="49928" y="135442"/>
                </a:lnTo>
                <a:lnTo>
                  <a:pt x="108746" y="100595"/>
                </a:lnTo>
                <a:lnTo>
                  <a:pt x="145571" y="84633"/>
                </a:lnTo>
                <a:lnTo>
                  <a:pt x="186940" y="69765"/>
                </a:lnTo>
                <a:lnTo>
                  <a:pt x="232554" y="56081"/>
                </a:lnTo>
                <a:lnTo>
                  <a:pt x="282115" y="43670"/>
                </a:lnTo>
                <a:lnTo>
                  <a:pt x="335322" y="32623"/>
                </a:lnTo>
                <a:lnTo>
                  <a:pt x="391876" y="23029"/>
                </a:lnTo>
                <a:lnTo>
                  <a:pt x="451477" y="14978"/>
                </a:lnTo>
                <a:lnTo>
                  <a:pt x="513828" y="8559"/>
                </a:lnTo>
                <a:lnTo>
                  <a:pt x="578627" y="3864"/>
                </a:lnTo>
                <a:lnTo>
                  <a:pt x="645575" y="981"/>
                </a:lnTo>
                <a:lnTo>
                  <a:pt x="714375" y="0"/>
                </a:lnTo>
                <a:lnTo>
                  <a:pt x="783176" y="981"/>
                </a:lnTo>
                <a:lnTo>
                  <a:pt x="850126" y="3864"/>
                </a:lnTo>
                <a:lnTo>
                  <a:pt x="914927" y="8559"/>
                </a:lnTo>
                <a:lnTo>
                  <a:pt x="977279" y="14978"/>
                </a:lnTo>
                <a:lnTo>
                  <a:pt x="1036882" y="23029"/>
                </a:lnTo>
                <a:lnTo>
                  <a:pt x="1093437" y="32623"/>
                </a:lnTo>
                <a:lnTo>
                  <a:pt x="1146644" y="43670"/>
                </a:lnTo>
                <a:lnTo>
                  <a:pt x="1196205" y="56081"/>
                </a:lnTo>
                <a:lnTo>
                  <a:pt x="1241821" y="69765"/>
                </a:lnTo>
                <a:lnTo>
                  <a:pt x="1283190" y="84633"/>
                </a:lnTo>
                <a:lnTo>
                  <a:pt x="1320015" y="100595"/>
                </a:lnTo>
                <a:lnTo>
                  <a:pt x="1378834" y="135442"/>
                </a:lnTo>
                <a:lnTo>
                  <a:pt x="1415881" y="173587"/>
                </a:lnTo>
                <a:lnTo>
                  <a:pt x="1428762" y="214312"/>
                </a:lnTo>
                <a:lnTo>
                  <a:pt x="1425492" y="234952"/>
                </a:lnTo>
                <a:lnTo>
                  <a:pt x="1415881" y="255037"/>
                </a:lnTo>
                <a:lnTo>
                  <a:pt x="1378834" y="293182"/>
                </a:lnTo>
                <a:lnTo>
                  <a:pt x="1320015" y="328029"/>
                </a:lnTo>
                <a:lnTo>
                  <a:pt x="1283190" y="343991"/>
                </a:lnTo>
                <a:lnTo>
                  <a:pt x="1241821" y="358859"/>
                </a:lnTo>
                <a:lnTo>
                  <a:pt x="1196205" y="372543"/>
                </a:lnTo>
                <a:lnTo>
                  <a:pt x="1146644" y="384954"/>
                </a:lnTo>
                <a:lnTo>
                  <a:pt x="1093437" y="396001"/>
                </a:lnTo>
                <a:lnTo>
                  <a:pt x="1036882" y="405595"/>
                </a:lnTo>
                <a:lnTo>
                  <a:pt x="977279" y="413646"/>
                </a:lnTo>
                <a:lnTo>
                  <a:pt x="914927" y="420065"/>
                </a:lnTo>
                <a:lnTo>
                  <a:pt x="850126" y="424760"/>
                </a:lnTo>
                <a:lnTo>
                  <a:pt x="783176" y="427643"/>
                </a:lnTo>
                <a:lnTo>
                  <a:pt x="714375" y="428625"/>
                </a:lnTo>
                <a:lnTo>
                  <a:pt x="645575" y="427643"/>
                </a:lnTo>
                <a:lnTo>
                  <a:pt x="578627" y="424760"/>
                </a:lnTo>
                <a:lnTo>
                  <a:pt x="513828" y="420065"/>
                </a:lnTo>
                <a:lnTo>
                  <a:pt x="451477" y="413646"/>
                </a:lnTo>
                <a:lnTo>
                  <a:pt x="391876" y="405595"/>
                </a:lnTo>
                <a:lnTo>
                  <a:pt x="335322" y="396001"/>
                </a:lnTo>
                <a:lnTo>
                  <a:pt x="282115" y="384954"/>
                </a:lnTo>
                <a:lnTo>
                  <a:pt x="232554" y="372543"/>
                </a:lnTo>
                <a:lnTo>
                  <a:pt x="186940" y="358859"/>
                </a:lnTo>
                <a:lnTo>
                  <a:pt x="145571" y="343991"/>
                </a:lnTo>
                <a:lnTo>
                  <a:pt x="108746" y="328029"/>
                </a:lnTo>
                <a:lnTo>
                  <a:pt x="49928" y="293182"/>
                </a:lnTo>
                <a:lnTo>
                  <a:pt x="12881" y="255037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7C5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62" name="object 11"/>
          <p:cNvSpPr>
            <a:spLocks noChangeArrowheads="1"/>
          </p:cNvSpPr>
          <p:nvPr/>
        </p:nvSpPr>
        <p:spPr bwMode="auto">
          <a:xfrm>
            <a:off x="6451600" y="3559175"/>
            <a:ext cx="527050" cy="5111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3" name="object 12"/>
          <p:cNvSpPr>
            <a:spLocks noChangeArrowheads="1"/>
          </p:cNvSpPr>
          <p:nvPr/>
        </p:nvSpPr>
        <p:spPr bwMode="auto">
          <a:xfrm>
            <a:off x="8029575" y="3559175"/>
            <a:ext cx="512763" cy="5111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8925" y="3651250"/>
            <a:ext cx="1717675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90675" algn="l"/>
              </a:tabLs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x	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565" name="object 14"/>
          <p:cNvSpPr>
            <a:spLocks noChangeArrowheads="1"/>
          </p:cNvSpPr>
          <p:nvPr/>
        </p:nvSpPr>
        <p:spPr bwMode="auto">
          <a:xfrm>
            <a:off x="6880225" y="2760663"/>
            <a:ext cx="301625" cy="3016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6" name="object 15"/>
          <p:cNvSpPr>
            <a:spLocks noChangeArrowheads="1"/>
          </p:cNvSpPr>
          <p:nvPr/>
        </p:nvSpPr>
        <p:spPr bwMode="auto">
          <a:xfrm>
            <a:off x="6167438" y="2760663"/>
            <a:ext cx="298450" cy="301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7" name="object 16"/>
          <p:cNvSpPr>
            <a:spLocks noChangeArrowheads="1"/>
          </p:cNvSpPr>
          <p:nvPr/>
        </p:nvSpPr>
        <p:spPr bwMode="auto">
          <a:xfrm>
            <a:off x="7210425" y="2589213"/>
            <a:ext cx="500063" cy="4730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7750" y="2682875"/>
            <a:ext cx="125413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569" name="object 18"/>
          <p:cNvSpPr>
            <a:spLocks noChangeArrowheads="1"/>
          </p:cNvSpPr>
          <p:nvPr/>
        </p:nvSpPr>
        <p:spPr bwMode="auto">
          <a:xfrm>
            <a:off x="7740650" y="2760663"/>
            <a:ext cx="298450" cy="301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70" name="object 19"/>
          <p:cNvSpPr>
            <a:spLocks noChangeArrowheads="1"/>
          </p:cNvSpPr>
          <p:nvPr/>
        </p:nvSpPr>
        <p:spPr bwMode="auto">
          <a:xfrm>
            <a:off x="8167688" y="2760663"/>
            <a:ext cx="301625" cy="301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71" name="object 20"/>
          <p:cNvSpPr>
            <a:spLocks noChangeArrowheads="1"/>
          </p:cNvSpPr>
          <p:nvPr/>
        </p:nvSpPr>
        <p:spPr bwMode="auto">
          <a:xfrm>
            <a:off x="8596313" y="2760663"/>
            <a:ext cx="300037" cy="3016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72" name="object 21"/>
          <p:cNvSpPr>
            <a:spLocks/>
          </p:cNvSpPr>
          <p:nvPr/>
        </p:nvSpPr>
        <p:spPr bwMode="auto">
          <a:xfrm>
            <a:off x="6318250" y="2990850"/>
            <a:ext cx="396875" cy="723900"/>
          </a:xfrm>
          <a:custGeom>
            <a:avLst/>
            <a:gdLst/>
            <a:ahLst/>
            <a:cxnLst>
              <a:cxn ang="0">
                <a:pos x="397675" y="723900"/>
              </a:cxn>
              <a:cxn ang="0">
                <a:pos x="0" y="0"/>
              </a:cxn>
            </a:cxnLst>
            <a:rect l="0" t="0" r="r" b="b"/>
            <a:pathLst>
              <a:path w="398145" h="723900">
                <a:moveTo>
                  <a:pt x="39767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3" name="object 22"/>
          <p:cNvSpPr>
            <a:spLocks/>
          </p:cNvSpPr>
          <p:nvPr/>
        </p:nvSpPr>
        <p:spPr bwMode="auto">
          <a:xfrm>
            <a:off x="6715125" y="2990850"/>
            <a:ext cx="31750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316712" y="0"/>
              </a:cxn>
            </a:cxnLst>
            <a:rect l="0" t="0" r="r" b="b"/>
            <a:pathLst>
              <a:path w="316865" h="723900">
                <a:moveTo>
                  <a:pt x="0" y="723900"/>
                </a:moveTo>
                <a:lnTo>
                  <a:pt x="31671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4" name="object 23"/>
          <p:cNvSpPr>
            <a:spLocks/>
          </p:cNvSpPr>
          <p:nvPr/>
        </p:nvSpPr>
        <p:spPr bwMode="auto">
          <a:xfrm>
            <a:off x="6715125" y="2990850"/>
            <a:ext cx="746125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745337" y="0"/>
              </a:cxn>
            </a:cxnLst>
            <a:rect l="0" t="0" r="r" b="b"/>
            <a:pathLst>
              <a:path w="745490" h="723900">
                <a:moveTo>
                  <a:pt x="0" y="723900"/>
                </a:moveTo>
                <a:lnTo>
                  <a:pt x="74533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5" name="object 24"/>
          <p:cNvSpPr>
            <a:spLocks/>
          </p:cNvSpPr>
          <p:nvPr/>
        </p:nvSpPr>
        <p:spPr bwMode="auto">
          <a:xfrm>
            <a:off x="6715125" y="2990850"/>
            <a:ext cx="117475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1173962" y="0"/>
              </a:cxn>
            </a:cxnLst>
            <a:rect l="0" t="0" r="r" b="b"/>
            <a:pathLst>
              <a:path w="1174115" h="723900">
                <a:moveTo>
                  <a:pt x="0" y="723900"/>
                </a:moveTo>
                <a:lnTo>
                  <a:pt x="117396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6" name="object 25"/>
          <p:cNvSpPr>
            <a:spLocks/>
          </p:cNvSpPr>
          <p:nvPr/>
        </p:nvSpPr>
        <p:spPr bwMode="auto">
          <a:xfrm>
            <a:off x="7032625" y="2990850"/>
            <a:ext cx="1254125" cy="723900"/>
          </a:xfrm>
          <a:custGeom>
            <a:avLst/>
            <a:gdLst/>
            <a:ahLst/>
            <a:cxnLst>
              <a:cxn ang="0">
                <a:pos x="1254925" y="723900"/>
              </a:cxn>
              <a:cxn ang="0">
                <a:pos x="0" y="0"/>
              </a:cxn>
            </a:cxnLst>
            <a:rect l="0" t="0" r="r" b="b"/>
            <a:pathLst>
              <a:path w="1255395" h="723900">
                <a:moveTo>
                  <a:pt x="125492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7" name="object 26"/>
          <p:cNvSpPr>
            <a:spLocks/>
          </p:cNvSpPr>
          <p:nvPr/>
        </p:nvSpPr>
        <p:spPr bwMode="auto">
          <a:xfrm>
            <a:off x="7461250" y="2990850"/>
            <a:ext cx="825500" cy="723900"/>
          </a:xfrm>
          <a:custGeom>
            <a:avLst/>
            <a:gdLst/>
            <a:ahLst/>
            <a:cxnLst>
              <a:cxn ang="0">
                <a:pos x="826300" y="723900"/>
              </a:cxn>
              <a:cxn ang="0">
                <a:pos x="0" y="0"/>
              </a:cxn>
            </a:cxnLst>
            <a:rect l="0" t="0" r="r" b="b"/>
            <a:pathLst>
              <a:path w="826770" h="723900">
                <a:moveTo>
                  <a:pt x="826300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8" name="object 27"/>
          <p:cNvSpPr>
            <a:spLocks/>
          </p:cNvSpPr>
          <p:nvPr/>
        </p:nvSpPr>
        <p:spPr bwMode="auto">
          <a:xfrm>
            <a:off x="7889875" y="2990850"/>
            <a:ext cx="396875" cy="723900"/>
          </a:xfrm>
          <a:custGeom>
            <a:avLst/>
            <a:gdLst/>
            <a:ahLst/>
            <a:cxnLst>
              <a:cxn ang="0">
                <a:pos x="397675" y="723900"/>
              </a:cxn>
              <a:cxn ang="0">
                <a:pos x="0" y="0"/>
              </a:cxn>
            </a:cxnLst>
            <a:rect l="0" t="0" r="r" b="b"/>
            <a:pathLst>
              <a:path w="398145" h="723900">
                <a:moveTo>
                  <a:pt x="397675" y="72390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79" name="object 28"/>
          <p:cNvSpPr>
            <a:spLocks/>
          </p:cNvSpPr>
          <p:nvPr/>
        </p:nvSpPr>
        <p:spPr bwMode="auto">
          <a:xfrm>
            <a:off x="8286750" y="2990850"/>
            <a:ext cx="31750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30962" y="0"/>
              </a:cxn>
            </a:cxnLst>
            <a:rect l="0" t="0" r="r" b="b"/>
            <a:pathLst>
              <a:path w="31115" h="723900">
                <a:moveTo>
                  <a:pt x="0" y="723900"/>
                </a:moveTo>
                <a:lnTo>
                  <a:pt x="30962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0" name="object 29"/>
          <p:cNvSpPr>
            <a:spLocks/>
          </p:cNvSpPr>
          <p:nvPr/>
        </p:nvSpPr>
        <p:spPr bwMode="auto">
          <a:xfrm>
            <a:off x="8286750" y="2990850"/>
            <a:ext cx="460375" cy="723900"/>
          </a:xfrm>
          <a:custGeom>
            <a:avLst/>
            <a:gdLst/>
            <a:ahLst/>
            <a:cxnLst>
              <a:cxn ang="0">
                <a:pos x="0" y="723900"/>
              </a:cxn>
              <a:cxn ang="0">
                <a:pos x="459587" y="0"/>
              </a:cxn>
            </a:cxnLst>
            <a:rect l="0" t="0" r="r" b="b"/>
            <a:pathLst>
              <a:path w="459740" h="723900">
                <a:moveTo>
                  <a:pt x="0" y="723900"/>
                </a:moveTo>
                <a:lnTo>
                  <a:pt x="45958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1" name="object 30"/>
          <p:cNvSpPr>
            <a:spLocks/>
          </p:cNvSpPr>
          <p:nvPr/>
        </p:nvSpPr>
        <p:spPr bwMode="auto">
          <a:xfrm>
            <a:off x="6777038" y="2428875"/>
            <a:ext cx="255587" cy="357188"/>
          </a:xfrm>
          <a:custGeom>
            <a:avLst/>
            <a:gdLst/>
            <a:ahLst/>
            <a:cxnLst>
              <a:cxn ang="0">
                <a:pos x="254800" y="357187"/>
              </a:cxn>
              <a:cxn ang="0">
                <a:pos x="0" y="0"/>
              </a:cxn>
            </a:cxnLst>
            <a:rect l="0" t="0" r="r" b="b"/>
            <a:pathLst>
              <a:path w="255270" h="357505">
                <a:moveTo>
                  <a:pt x="254800" y="357187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2" name="object 31"/>
          <p:cNvSpPr>
            <a:spLocks/>
          </p:cNvSpPr>
          <p:nvPr/>
        </p:nvSpPr>
        <p:spPr bwMode="auto">
          <a:xfrm>
            <a:off x="6919913" y="2428875"/>
            <a:ext cx="112712" cy="357188"/>
          </a:xfrm>
          <a:custGeom>
            <a:avLst/>
            <a:gdLst/>
            <a:ahLst/>
            <a:cxnLst>
              <a:cxn ang="0">
                <a:pos x="111925" y="357187"/>
              </a:cxn>
              <a:cxn ang="0">
                <a:pos x="0" y="0"/>
              </a:cxn>
            </a:cxnLst>
            <a:rect l="0" t="0" r="r" b="b"/>
            <a:pathLst>
              <a:path w="112395" h="357505">
                <a:moveTo>
                  <a:pt x="111925" y="357187"/>
                </a:moveTo>
                <a:lnTo>
                  <a:pt x="0" y="0"/>
                </a:lnTo>
              </a:path>
            </a:pathLst>
          </a:custGeom>
          <a:noFill/>
          <a:ln w="19049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3" name="object 32"/>
          <p:cNvSpPr>
            <a:spLocks/>
          </p:cNvSpPr>
          <p:nvPr/>
        </p:nvSpPr>
        <p:spPr bwMode="auto">
          <a:xfrm>
            <a:off x="7032625" y="2428875"/>
            <a:ext cx="101600" cy="357188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102400" y="0"/>
              </a:cxn>
            </a:cxnLst>
            <a:rect l="0" t="0" r="r" b="b"/>
            <a:pathLst>
              <a:path w="102870" h="357505">
                <a:moveTo>
                  <a:pt x="0" y="357187"/>
                </a:moveTo>
                <a:lnTo>
                  <a:pt x="102400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4" name="object 33"/>
          <p:cNvSpPr>
            <a:spLocks/>
          </p:cNvSpPr>
          <p:nvPr/>
        </p:nvSpPr>
        <p:spPr bwMode="auto">
          <a:xfrm>
            <a:off x="7277100" y="2500313"/>
            <a:ext cx="184150" cy="285750"/>
          </a:xfrm>
          <a:custGeom>
            <a:avLst/>
            <a:gdLst/>
            <a:ahLst/>
            <a:cxnLst>
              <a:cxn ang="0">
                <a:pos x="183362" y="285750"/>
              </a:cxn>
              <a:cxn ang="0">
                <a:pos x="0" y="0"/>
              </a:cxn>
            </a:cxnLst>
            <a:rect l="0" t="0" r="r" b="b"/>
            <a:pathLst>
              <a:path w="183515" h="285750">
                <a:moveTo>
                  <a:pt x="183362" y="28575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5" name="object 34"/>
          <p:cNvSpPr>
            <a:spLocks/>
          </p:cNvSpPr>
          <p:nvPr/>
        </p:nvSpPr>
        <p:spPr bwMode="auto">
          <a:xfrm>
            <a:off x="7419975" y="2500313"/>
            <a:ext cx="41275" cy="285750"/>
          </a:xfrm>
          <a:custGeom>
            <a:avLst/>
            <a:gdLst/>
            <a:ahLst/>
            <a:cxnLst>
              <a:cxn ang="0">
                <a:pos x="40487" y="285750"/>
              </a:cxn>
              <a:cxn ang="0">
                <a:pos x="0" y="0"/>
              </a:cxn>
            </a:cxnLst>
            <a:rect l="0" t="0" r="r" b="b"/>
            <a:pathLst>
              <a:path w="40640" h="285750">
                <a:moveTo>
                  <a:pt x="40487" y="285750"/>
                </a:moveTo>
                <a:lnTo>
                  <a:pt x="0" y="0"/>
                </a:lnTo>
              </a:path>
            </a:pathLst>
          </a:custGeom>
          <a:noFill/>
          <a:ln w="19049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6" name="object 35"/>
          <p:cNvSpPr>
            <a:spLocks/>
          </p:cNvSpPr>
          <p:nvPr/>
        </p:nvSpPr>
        <p:spPr bwMode="auto">
          <a:xfrm>
            <a:off x="7461250" y="2428875"/>
            <a:ext cx="173038" cy="357188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173837" y="0"/>
              </a:cxn>
            </a:cxnLst>
            <a:rect l="0" t="0" r="r" b="b"/>
            <a:pathLst>
              <a:path w="173990" h="357505">
                <a:moveTo>
                  <a:pt x="0" y="357187"/>
                </a:moveTo>
                <a:lnTo>
                  <a:pt x="173837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7" name="object 36"/>
          <p:cNvSpPr>
            <a:spLocks/>
          </p:cNvSpPr>
          <p:nvPr/>
        </p:nvSpPr>
        <p:spPr bwMode="auto">
          <a:xfrm>
            <a:off x="7777163" y="2500313"/>
            <a:ext cx="112712" cy="285750"/>
          </a:xfrm>
          <a:custGeom>
            <a:avLst/>
            <a:gdLst/>
            <a:ahLst/>
            <a:cxnLst>
              <a:cxn ang="0">
                <a:pos x="111925" y="285750"/>
              </a:cxn>
              <a:cxn ang="0">
                <a:pos x="0" y="0"/>
              </a:cxn>
            </a:cxnLst>
            <a:rect l="0" t="0" r="r" b="b"/>
            <a:pathLst>
              <a:path w="112395" h="285750">
                <a:moveTo>
                  <a:pt x="111925" y="28575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8" name="object 37"/>
          <p:cNvSpPr>
            <a:spLocks/>
          </p:cNvSpPr>
          <p:nvPr/>
        </p:nvSpPr>
        <p:spPr bwMode="auto">
          <a:xfrm>
            <a:off x="7889875" y="2500313"/>
            <a:ext cx="30163" cy="285750"/>
          </a:xfrm>
          <a:custGeom>
            <a:avLst/>
            <a:gdLst/>
            <a:ahLst/>
            <a:cxnLst>
              <a:cxn ang="0">
                <a:pos x="0" y="285750"/>
              </a:cxn>
              <a:cxn ang="0">
                <a:pos x="30962" y="0"/>
              </a:cxn>
            </a:cxnLst>
            <a:rect l="0" t="0" r="r" b="b"/>
            <a:pathLst>
              <a:path w="31115" h="285750">
                <a:moveTo>
                  <a:pt x="0" y="285750"/>
                </a:moveTo>
                <a:lnTo>
                  <a:pt x="30962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89" name="object 38"/>
          <p:cNvSpPr>
            <a:spLocks/>
          </p:cNvSpPr>
          <p:nvPr/>
        </p:nvSpPr>
        <p:spPr bwMode="auto">
          <a:xfrm>
            <a:off x="7889875" y="2500313"/>
            <a:ext cx="244475" cy="285750"/>
          </a:xfrm>
          <a:custGeom>
            <a:avLst/>
            <a:gdLst/>
            <a:ahLst/>
            <a:cxnLst>
              <a:cxn ang="0">
                <a:pos x="0" y="285750"/>
              </a:cxn>
              <a:cxn ang="0">
                <a:pos x="245275" y="0"/>
              </a:cxn>
            </a:cxnLst>
            <a:rect l="0" t="0" r="r" b="b"/>
            <a:pathLst>
              <a:path w="245745" h="285750">
                <a:moveTo>
                  <a:pt x="0" y="285750"/>
                </a:moveTo>
                <a:lnTo>
                  <a:pt x="245275" y="0"/>
                </a:lnTo>
              </a:path>
            </a:pathLst>
          </a:custGeom>
          <a:noFill/>
          <a:ln w="19050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" name="object 3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3591" name="object 4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5C9D7AC-F16A-4617-9FF9-E4D79DDCFE96}" type="slidenum">
              <a:rPr lang="th-TH"/>
              <a:pPr marL="25400"/>
              <a:t>17</a:t>
            </a:fld>
            <a:endParaRPr lang="th-T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object 2"/>
          <p:cNvSpPr>
            <a:spLocks noChangeArrowheads="1"/>
          </p:cNvSpPr>
          <p:nvPr/>
        </p:nvSpPr>
        <p:spPr bwMode="auto">
          <a:xfrm>
            <a:off x="258763" y="254000"/>
            <a:ext cx="61579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Preferential</a:t>
            </a:r>
            <a:r>
              <a:rPr spc="-85" dirty="0"/>
              <a:t> </a:t>
            </a:r>
            <a:r>
              <a:rPr spc="-5" dirty="0"/>
              <a:t>Attachment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4580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507D51A-DF8D-4F36-A918-8B07B9F6B2B9}" type="slidenum">
              <a:rPr lang="th-TH"/>
              <a:pPr marL="25400"/>
              <a:t>18</a:t>
            </a:fld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536575" y="1109663"/>
            <a:ext cx="8029575" cy="2628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denote the set of neighbors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lnSpc>
                <a:spcPts val="2825"/>
              </a:lnSpc>
              <a:spcBef>
                <a:spcPts val="7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Preferential attachment: </a:t>
            </a:r>
            <a:r>
              <a:rPr lang="th-TH" sz="2400">
                <a:latin typeface="Tahoma" pitchFamily="34" charset="0"/>
                <a:cs typeface="Tahoma" pitchFamily="34" charset="0"/>
              </a:rPr>
              <a:t>based on the premise that a  new edge has node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as its endpoint is proportional to</a:t>
            </a:r>
          </a:p>
          <a:p>
            <a:pPr marL="355600" indent="-342900">
              <a:lnSpc>
                <a:spcPts val="2800"/>
              </a:lnSpc>
              <a:tabLst>
                <a:tab pos="354013" algn="l"/>
                <a:tab pos="355600" algn="l"/>
              </a:tabLst>
            </a:pPr>
            <a:r>
              <a:rPr lang="th-TH" sz="240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)|</a:t>
            </a:r>
          </a:p>
          <a:p>
            <a:pPr marL="355600" indent="-342900">
              <a:spcBef>
                <a:spcPts val="538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i.e., nodes like to form ties with popular nodes</a:t>
            </a: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3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|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)|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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)|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00" y="3187700"/>
            <a:ext cx="288925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i="1" spc="-15" dirty="0">
                <a:latin typeface="Times New Roman"/>
                <a:cs typeface="Times New Roman"/>
              </a:rPr>
              <a:t>x</a:t>
            </a:r>
            <a:r>
              <a:rPr sz="1600" spc="-15" dirty="0">
                <a:latin typeface="Times New Roman"/>
                <a:cs typeface="Times New Roman"/>
              </a:rPr>
              <a:t>,</a:t>
            </a:r>
            <a:r>
              <a:rPr sz="1600" spc="-229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475" y="2998788"/>
            <a:ext cx="7715250" cy="388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Tahoma"/>
                <a:cs typeface="Tahoma"/>
              </a:rPr>
              <a:t>where </a:t>
            </a:r>
            <a:r>
              <a:rPr sz="2400" dirty="0">
                <a:latin typeface="Times New Roman"/>
                <a:cs typeface="Times New Roman"/>
              </a:rPr>
              <a:t>0 &lt; </a:t>
            </a:r>
            <a:r>
              <a:rPr sz="2500" i="1" spc="-55" dirty="0">
                <a:latin typeface="Symbol"/>
                <a:cs typeface="Symbol"/>
              </a:rPr>
              <a:t></a:t>
            </a:r>
            <a:r>
              <a:rPr sz="2500" i="1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 1 </a:t>
            </a:r>
            <a:r>
              <a:rPr sz="2400" spc="-5" dirty="0">
                <a:latin typeface="Tahoma"/>
                <a:cs typeface="Tahoma"/>
              </a:rPr>
              <a:t>and </a:t>
            </a:r>
            <a:r>
              <a:rPr sz="2400" i="1" spc="10" dirty="0">
                <a:latin typeface="Times New Roman"/>
                <a:cs typeface="Times New Roman"/>
              </a:rPr>
              <a:t>paths</a:t>
            </a:r>
            <a:r>
              <a:rPr sz="2400" spc="15" baseline="38194" dirty="0">
                <a:latin typeface="Times New Roman"/>
                <a:cs typeface="Times New Roman"/>
              </a:rPr>
              <a:t>(</a:t>
            </a:r>
            <a:r>
              <a:rPr sz="2400" i="1" spc="15" baseline="38194" dirty="0">
                <a:latin typeface="Times New Roman"/>
                <a:cs typeface="Times New Roman"/>
              </a:rPr>
              <a:t>l</a:t>
            </a:r>
            <a:r>
              <a:rPr sz="2400" spc="15" baseline="38194" dirty="0">
                <a:latin typeface="Times New Roman"/>
                <a:cs typeface="Times New Roman"/>
              </a:rPr>
              <a:t>)  </a:t>
            </a:r>
            <a:r>
              <a:rPr sz="2400" spc="-5" dirty="0">
                <a:latin typeface="Tahoma"/>
                <a:cs typeface="Tahoma"/>
              </a:rPr>
              <a:t>is the </a:t>
            </a:r>
            <a:r>
              <a:rPr sz="2400" dirty="0">
                <a:latin typeface="Tahoma"/>
                <a:cs typeface="Tahoma"/>
              </a:rPr>
              <a:t>set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all length-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spc="2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paths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5603" name="object 4"/>
          <p:cNvSpPr>
            <a:spLocks noChangeArrowheads="1"/>
          </p:cNvSpPr>
          <p:nvPr/>
        </p:nvSpPr>
        <p:spPr bwMode="auto">
          <a:xfrm>
            <a:off x="258763" y="254000"/>
            <a:ext cx="16398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04" name="object 5"/>
          <p:cNvSpPr>
            <a:spLocks noChangeArrowheads="1"/>
          </p:cNvSpPr>
          <p:nvPr/>
        </p:nvSpPr>
        <p:spPr bwMode="auto">
          <a:xfrm>
            <a:off x="1373188" y="568325"/>
            <a:ext cx="603250" cy="4397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K</a:t>
            </a:r>
            <a:r>
              <a:rPr spc="-5" dirty="0"/>
              <a:t>at</a:t>
            </a:r>
            <a:r>
              <a:rPr dirty="0"/>
              <a:t>z</a:t>
            </a:r>
            <a:r>
              <a:rPr sz="3750" i="1" spc="-89" baseline="-20000" dirty="0">
                <a:latin typeface="Symbol"/>
                <a:cs typeface="Symbol"/>
              </a:rPr>
              <a:t></a:t>
            </a:r>
            <a:endParaRPr sz="3750" baseline="-200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1143000"/>
            <a:ext cx="7566025" cy="15351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Katz</a:t>
            </a:r>
            <a:r>
              <a:rPr lang="th-TH" sz="2400" b="1" i="1" baseline="-200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</a:t>
            </a:r>
            <a:r>
              <a:rPr lang="th-TH" sz="2400" b="1" i="1" baseline="-2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measure: </a:t>
            </a:r>
            <a:r>
              <a:rPr lang="th-TH" sz="2400">
                <a:latin typeface="Tahoma" pitchFamily="34" charset="0"/>
                <a:cs typeface="Tahoma" pitchFamily="34" charset="0"/>
              </a:rPr>
              <a:t>sum of all possible paths between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latin typeface="Tahoma" pitchFamily="34" charset="0"/>
                <a:cs typeface="Tahoma" pitchFamily="34" charset="0"/>
              </a:rPr>
              <a:t>, giving higher weight to shorter paths</a:t>
            </a: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250"/>
              </a:lnSpc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</a:t>
            </a:r>
            <a:r>
              <a:rPr lang="th-TH" sz="2400" baseline="38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</a:t>
            </a:r>
            <a:r>
              <a:rPr lang="th-TH" sz="2400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sz="2500" i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</a:t>
            </a:r>
            <a:r>
              <a:rPr lang="th-TH" sz="2400" i="1" baseline="24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paths</a:t>
            </a:r>
            <a:r>
              <a:rPr lang="th-TH" sz="2400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th-TH" sz="2400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1163"/>
              </a:lnSpc>
              <a:tabLst>
                <a:tab pos="354013" algn="l"/>
                <a:tab pos="355600" algn="l"/>
              </a:tabLst>
            </a:pPr>
            <a:r>
              <a:rPr lang="th-TH" sz="1600" i="1">
                <a:solidFill>
                  <a:srgbClr val="006FC0"/>
                </a:solidFill>
                <a:latin typeface="Times New Roman" pitchFamily="18" charset="0"/>
              </a:rPr>
              <a:t>					</a:t>
            </a: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</a:rPr>
              <a:t>	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7" name="object 8"/>
          <p:cNvSpPr>
            <a:spLocks noChangeArrowheads="1"/>
          </p:cNvSpPr>
          <p:nvPr/>
        </p:nvSpPr>
        <p:spPr bwMode="auto">
          <a:xfrm>
            <a:off x="3460750" y="4095750"/>
            <a:ext cx="527050" cy="5111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08" name="object 9"/>
          <p:cNvSpPr>
            <a:spLocks noChangeArrowheads="1"/>
          </p:cNvSpPr>
          <p:nvPr/>
        </p:nvSpPr>
        <p:spPr bwMode="auto">
          <a:xfrm>
            <a:off x="5040313" y="4095750"/>
            <a:ext cx="511175" cy="5111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09" name="object 10"/>
          <p:cNvSpPr>
            <a:spLocks/>
          </p:cNvSpPr>
          <p:nvPr/>
        </p:nvSpPr>
        <p:spPr bwMode="auto">
          <a:xfrm>
            <a:off x="5057775" y="4348163"/>
            <a:ext cx="76200" cy="88900"/>
          </a:xfrm>
          <a:custGeom>
            <a:avLst/>
            <a:gdLst/>
            <a:ahLst/>
            <a:cxnLst>
              <a:cxn ang="0">
                <a:pos x="76" y="0"/>
              </a:cxn>
              <a:cxn ang="0">
                <a:pos x="76238" y="44513"/>
              </a:cxn>
              <a:cxn ang="0">
                <a:pos x="0" y="88899"/>
              </a:cxn>
            </a:cxnLst>
            <a:rect l="0" t="0" r="r" b="b"/>
            <a:pathLst>
              <a:path w="76835" h="88900">
                <a:moveTo>
                  <a:pt x="76" y="0"/>
                </a:moveTo>
                <a:lnTo>
                  <a:pt x="76238" y="44513"/>
                </a:lnTo>
                <a:lnTo>
                  <a:pt x="0" y="88899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0" name="object 11"/>
          <p:cNvSpPr>
            <a:spLocks/>
          </p:cNvSpPr>
          <p:nvPr/>
        </p:nvSpPr>
        <p:spPr bwMode="auto">
          <a:xfrm>
            <a:off x="3811588" y="4500563"/>
            <a:ext cx="1379537" cy="290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91" y="30299"/>
              </a:cxn>
              <a:cxn ang="0">
                <a:pos x="92191" y="60222"/>
              </a:cxn>
              <a:cxn ang="0">
                <a:pos x="137809" y="89393"/>
              </a:cxn>
              <a:cxn ang="0">
                <a:pos x="182851" y="117434"/>
              </a:cxn>
              <a:cxn ang="0">
                <a:pos x="227128" y="143968"/>
              </a:cxn>
              <a:cxn ang="0">
                <a:pos x="270446" y="168619"/>
              </a:cxn>
              <a:cxn ang="0">
                <a:pos x="312614" y="191010"/>
              </a:cxn>
              <a:cxn ang="0">
                <a:pos x="353441" y="210765"/>
              </a:cxn>
              <a:cxn ang="0">
                <a:pos x="392733" y="227505"/>
              </a:cxn>
              <a:cxn ang="0">
                <a:pos x="430301" y="240855"/>
              </a:cxn>
              <a:cxn ang="0">
                <a:pos x="487655" y="252965"/>
              </a:cxn>
              <a:cxn ang="0">
                <a:pos x="539125" y="253760"/>
              </a:cxn>
              <a:cxn ang="0">
                <a:pos x="587046" y="247580"/>
              </a:cxn>
              <a:cxn ang="0">
                <a:pos x="633753" y="238767"/>
              </a:cxn>
              <a:cxn ang="0">
                <a:pos x="681581" y="231662"/>
              </a:cxn>
              <a:cxn ang="0">
                <a:pos x="732866" y="230606"/>
              </a:cxn>
              <a:cxn ang="0">
                <a:pos x="779967" y="237478"/>
              </a:cxn>
              <a:cxn ang="0">
                <a:pos x="828678" y="250027"/>
              </a:cxn>
              <a:cxn ang="0">
                <a:pos x="878409" y="264936"/>
              </a:cxn>
              <a:cxn ang="0">
                <a:pos x="928571" y="278890"/>
              </a:cxn>
              <a:cxn ang="0">
                <a:pos x="978577" y="288571"/>
              </a:cxn>
              <a:cxn ang="0">
                <a:pos x="1027838" y="290663"/>
              </a:cxn>
              <a:cxn ang="0">
                <a:pos x="1075766" y="281851"/>
              </a:cxn>
              <a:cxn ang="0">
                <a:pos x="1114979" y="265662"/>
              </a:cxn>
              <a:cxn ang="0">
                <a:pos x="1153682" y="243445"/>
              </a:cxn>
              <a:cxn ang="0">
                <a:pos x="1191946" y="216023"/>
              </a:cxn>
              <a:cxn ang="0">
                <a:pos x="1229839" y="184215"/>
              </a:cxn>
              <a:cxn ang="0">
                <a:pos x="1267431" y="148843"/>
              </a:cxn>
              <a:cxn ang="0">
                <a:pos x="1304791" y="110727"/>
              </a:cxn>
              <a:cxn ang="0">
                <a:pos x="1341988" y="70690"/>
              </a:cxn>
              <a:cxn ang="0">
                <a:pos x="1379093" y="29552"/>
              </a:cxn>
            </a:cxnLst>
            <a:rect l="0" t="0" r="r" b="b"/>
            <a:pathLst>
              <a:path w="1379220" h="290829">
                <a:moveTo>
                  <a:pt x="0" y="0"/>
                </a:moveTo>
                <a:lnTo>
                  <a:pt x="46191" y="30299"/>
                </a:lnTo>
                <a:lnTo>
                  <a:pt x="92191" y="60222"/>
                </a:lnTo>
                <a:lnTo>
                  <a:pt x="137809" y="89393"/>
                </a:lnTo>
                <a:lnTo>
                  <a:pt x="182851" y="117434"/>
                </a:lnTo>
                <a:lnTo>
                  <a:pt x="227128" y="143968"/>
                </a:lnTo>
                <a:lnTo>
                  <a:pt x="270446" y="168619"/>
                </a:lnTo>
                <a:lnTo>
                  <a:pt x="312614" y="191010"/>
                </a:lnTo>
                <a:lnTo>
                  <a:pt x="353441" y="210765"/>
                </a:lnTo>
                <a:lnTo>
                  <a:pt x="392733" y="227505"/>
                </a:lnTo>
                <a:lnTo>
                  <a:pt x="430301" y="240855"/>
                </a:lnTo>
                <a:lnTo>
                  <a:pt x="487655" y="252965"/>
                </a:lnTo>
                <a:lnTo>
                  <a:pt x="539125" y="253760"/>
                </a:lnTo>
                <a:lnTo>
                  <a:pt x="587046" y="247580"/>
                </a:lnTo>
                <a:lnTo>
                  <a:pt x="633753" y="238767"/>
                </a:lnTo>
                <a:lnTo>
                  <a:pt x="681581" y="231662"/>
                </a:lnTo>
                <a:lnTo>
                  <a:pt x="732866" y="230606"/>
                </a:lnTo>
                <a:lnTo>
                  <a:pt x="779967" y="237478"/>
                </a:lnTo>
                <a:lnTo>
                  <a:pt x="828678" y="250027"/>
                </a:lnTo>
                <a:lnTo>
                  <a:pt x="878409" y="264936"/>
                </a:lnTo>
                <a:lnTo>
                  <a:pt x="928571" y="278890"/>
                </a:lnTo>
                <a:lnTo>
                  <a:pt x="978577" y="288571"/>
                </a:lnTo>
                <a:lnTo>
                  <a:pt x="1027838" y="290663"/>
                </a:lnTo>
                <a:lnTo>
                  <a:pt x="1075766" y="281851"/>
                </a:lnTo>
                <a:lnTo>
                  <a:pt x="1114979" y="265662"/>
                </a:lnTo>
                <a:lnTo>
                  <a:pt x="1153682" y="243445"/>
                </a:lnTo>
                <a:lnTo>
                  <a:pt x="1191946" y="216023"/>
                </a:lnTo>
                <a:lnTo>
                  <a:pt x="1229839" y="184215"/>
                </a:lnTo>
                <a:lnTo>
                  <a:pt x="1267431" y="148843"/>
                </a:lnTo>
                <a:lnTo>
                  <a:pt x="1304791" y="110727"/>
                </a:lnTo>
                <a:lnTo>
                  <a:pt x="1341988" y="70690"/>
                </a:lnTo>
                <a:lnTo>
                  <a:pt x="1379093" y="29552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1" name="object 12"/>
          <p:cNvSpPr>
            <a:spLocks/>
          </p:cNvSpPr>
          <p:nvPr/>
        </p:nvSpPr>
        <p:spPr bwMode="auto">
          <a:xfrm>
            <a:off x="5106988" y="4530725"/>
            <a:ext cx="85725" cy="87313"/>
          </a:xfrm>
          <a:custGeom>
            <a:avLst/>
            <a:gdLst/>
            <a:ahLst/>
            <a:cxnLst>
              <a:cxn ang="0">
                <a:pos x="0" y="27152"/>
              </a:cxn>
              <a:cxn ang="0">
                <a:pos x="83934" y="0"/>
              </a:cxn>
              <a:cxn ang="0">
                <a:pos x="66255" y="86423"/>
              </a:cxn>
            </a:cxnLst>
            <a:rect l="0" t="0" r="r" b="b"/>
            <a:pathLst>
              <a:path w="84454" h="86995">
                <a:moveTo>
                  <a:pt x="0" y="27152"/>
                </a:moveTo>
                <a:lnTo>
                  <a:pt x="83934" y="0"/>
                </a:lnTo>
                <a:lnTo>
                  <a:pt x="66255" y="86423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2" name="object 13"/>
          <p:cNvSpPr>
            <a:spLocks/>
          </p:cNvSpPr>
          <p:nvPr/>
        </p:nvSpPr>
        <p:spPr bwMode="auto">
          <a:xfrm>
            <a:off x="3690938" y="4527550"/>
            <a:ext cx="1708150" cy="679450"/>
          </a:xfrm>
          <a:custGeom>
            <a:avLst/>
            <a:gdLst/>
            <a:ahLst/>
            <a:cxnLst>
              <a:cxn ang="0">
                <a:pos x="21028" y="0"/>
              </a:cxn>
              <a:cxn ang="0">
                <a:pos x="13695" y="55172"/>
              </a:cxn>
              <a:cxn ang="0">
                <a:pos x="7192" y="109680"/>
              </a:cxn>
              <a:cxn ang="0">
                <a:pos x="2351" y="162861"/>
              </a:cxn>
              <a:cxn ang="0">
                <a:pos x="0" y="214049"/>
              </a:cxn>
              <a:cxn ang="0">
                <a:pos x="969" y="262580"/>
              </a:cxn>
              <a:cxn ang="0">
                <a:pos x="6088" y="307792"/>
              </a:cxn>
              <a:cxn ang="0">
                <a:pos x="16187" y="349019"/>
              </a:cxn>
              <a:cxn ang="0">
                <a:pos x="32096" y="385598"/>
              </a:cxn>
              <a:cxn ang="0">
                <a:pos x="54645" y="416864"/>
              </a:cxn>
              <a:cxn ang="0">
                <a:pos x="114513" y="455156"/>
              </a:cxn>
              <a:cxn ang="0">
                <a:pos x="152716" y="466487"/>
              </a:cxn>
              <a:cxn ang="0">
                <a:pos x="195249" y="474195"/>
              </a:cxn>
              <a:cxn ang="0">
                <a:pos x="241223" y="479469"/>
              </a:cxn>
              <a:cxn ang="0">
                <a:pos x="289753" y="483499"/>
              </a:cxn>
              <a:cxn ang="0">
                <a:pos x="339951" y="487476"/>
              </a:cxn>
              <a:cxn ang="0">
                <a:pos x="390929" y="492589"/>
              </a:cxn>
              <a:cxn ang="0">
                <a:pos x="441800" y="500029"/>
              </a:cxn>
              <a:cxn ang="0">
                <a:pos x="491677" y="510984"/>
              </a:cxn>
              <a:cxn ang="0">
                <a:pos x="533700" y="523664"/>
              </a:cxn>
              <a:cxn ang="0">
                <a:pos x="577696" y="539310"/>
              </a:cxn>
              <a:cxn ang="0">
                <a:pos x="623257" y="557103"/>
              </a:cxn>
              <a:cxn ang="0">
                <a:pos x="669974" y="576228"/>
              </a:cxn>
              <a:cxn ang="0">
                <a:pos x="717437" y="595867"/>
              </a:cxn>
              <a:cxn ang="0">
                <a:pos x="765240" y="615202"/>
              </a:cxn>
              <a:cxn ang="0">
                <a:pos x="812972" y="633416"/>
              </a:cxn>
              <a:cxn ang="0">
                <a:pos x="860225" y="649693"/>
              </a:cxn>
              <a:cxn ang="0">
                <a:pos x="906591" y="663216"/>
              </a:cxn>
              <a:cxn ang="0">
                <a:pos x="951661" y="673166"/>
              </a:cxn>
              <a:cxn ang="0">
                <a:pos x="995027" y="678727"/>
              </a:cxn>
              <a:cxn ang="0">
                <a:pos x="1036278" y="679081"/>
              </a:cxn>
              <a:cxn ang="0">
                <a:pos x="1083895" y="672042"/>
              </a:cxn>
              <a:cxn ang="0">
                <a:pos x="1130517" y="657884"/>
              </a:cxn>
              <a:cxn ang="0">
                <a:pos x="1176022" y="637958"/>
              </a:cxn>
              <a:cxn ang="0">
                <a:pos x="1220289" y="613616"/>
              </a:cxn>
              <a:cxn ang="0">
                <a:pos x="1263199" y="586208"/>
              </a:cxn>
              <a:cxn ang="0">
                <a:pos x="1304629" y="557086"/>
              </a:cxn>
              <a:cxn ang="0">
                <a:pos x="1344460" y="527601"/>
              </a:cxn>
              <a:cxn ang="0">
                <a:pos x="1382569" y="499104"/>
              </a:cxn>
              <a:cxn ang="0">
                <a:pos x="1418838" y="472947"/>
              </a:cxn>
              <a:cxn ang="0">
                <a:pos x="1453143" y="450481"/>
              </a:cxn>
              <a:cxn ang="0">
                <a:pos x="1508144" y="419396"/>
              </a:cxn>
              <a:cxn ang="0">
                <a:pos x="1560717" y="391956"/>
              </a:cxn>
              <a:cxn ang="0">
                <a:pos x="1608621" y="366012"/>
              </a:cxn>
              <a:cxn ang="0">
                <a:pos x="1649616" y="339415"/>
              </a:cxn>
              <a:cxn ang="0">
                <a:pos x="1681460" y="310015"/>
              </a:cxn>
              <a:cxn ang="0">
                <a:pos x="1701911" y="275666"/>
              </a:cxn>
              <a:cxn ang="0">
                <a:pos x="1709336" y="238452"/>
              </a:cxn>
              <a:cxn ang="0">
                <a:pos x="1706454" y="198084"/>
              </a:cxn>
              <a:cxn ang="0">
                <a:pos x="1695189" y="155149"/>
              </a:cxn>
              <a:cxn ang="0">
                <a:pos x="1677467" y="110237"/>
              </a:cxn>
              <a:cxn ang="0">
                <a:pos x="1655211" y="63938"/>
              </a:cxn>
              <a:cxn ang="0">
                <a:pos x="1630346" y="16840"/>
              </a:cxn>
            </a:cxnLst>
            <a:rect l="0" t="0" r="r" b="b"/>
            <a:pathLst>
              <a:path w="1709420" h="679450">
                <a:moveTo>
                  <a:pt x="21028" y="0"/>
                </a:moveTo>
                <a:lnTo>
                  <a:pt x="13695" y="55172"/>
                </a:lnTo>
                <a:lnTo>
                  <a:pt x="7192" y="109680"/>
                </a:lnTo>
                <a:lnTo>
                  <a:pt x="2351" y="162861"/>
                </a:lnTo>
                <a:lnTo>
                  <a:pt x="0" y="214049"/>
                </a:lnTo>
                <a:lnTo>
                  <a:pt x="969" y="262580"/>
                </a:lnTo>
                <a:lnTo>
                  <a:pt x="6088" y="307792"/>
                </a:lnTo>
                <a:lnTo>
                  <a:pt x="16187" y="349019"/>
                </a:lnTo>
                <a:lnTo>
                  <a:pt x="32096" y="385598"/>
                </a:lnTo>
                <a:lnTo>
                  <a:pt x="54645" y="416864"/>
                </a:lnTo>
                <a:lnTo>
                  <a:pt x="114513" y="455156"/>
                </a:lnTo>
                <a:lnTo>
                  <a:pt x="152716" y="466487"/>
                </a:lnTo>
                <a:lnTo>
                  <a:pt x="195249" y="474195"/>
                </a:lnTo>
                <a:lnTo>
                  <a:pt x="241223" y="479469"/>
                </a:lnTo>
                <a:lnTo>
                  <a:pt x="289753" y="483499"/>
                </a:lnTo>
                <a:lnTo>
                  <a:pt x="339951" y="487476"/>
                </a:lnTo>
                <a:lnTo>
                  <a:pt x="390929" y="492589"/>
                </a:lnTo>
                <a:lnTo>
                  <a:pt x="441800" y="500029"/>
                </a:lnTo>
                <a:lnTo>
                  <a:pt x="491677" y="510984"/>
                </a:lnTo>
                <a:lnTo>
                  <a:pt x="533700" y="523664"/>
                </a:lnTo>
                <a:lnTo>
                  <a:pt x="577696" y="539310"/>
                </a:lnTo>
                <a:lnTo>
                  <a:pt x="623257" y="557103"/>
                </a:lnTo>
                <a:lnTo>
                  <a:pt x="669974" y="576228"/>
                </a:lnTo>
                <a:lnTo>
                  <a:pt x="717437" y="595867"/>
                </a:lnTo>
                <a:lnTo>
                  <a:pt x="765240" y="615202"/>
                </a:lnTo>
                <a:lnTo>
                  <a:pt x="812972" y="633416"/>
                </a:lnTo>
                <a:lnTo>
                  <a:pt x="860225" y="649693"/>
                </a:lnTo>
                <a:lnTo>
                  <a:pt x="906591" y="663216"/>
                </a:lnTo>
                <a:lnTo>
                  <a:pt x="951661" y="673166"/>
                </a:lnTo>
                <a:lnTo>
                  <a:pt x="995027" y="678727"/>
                </a:lnTo>
                <a:lnTo>
                  <a:pt x="1036278" y="679081"/>
                </a:lnTo>
                <a:lnTo>
                  <a:pt x="1083895" y="672042"/>
                </a:lnTo>
                <a:lnTo>
                  <a:pt x="1130517" y="657884"/>
                </a:lnTo>
                <a:lnTo>
                  <a:pt x="1176022" y="637958"/>
                </a:lnTo>
                <a:lnTo>
                  <a:pt x="1220289" y="613616"/>
                </a:lnTo>
                <a:lnTo>
                  <a:pt x="1263199" y="586208"/>
                </a:lnTo>
                <a:lnTo>
                  <a:pt x="1304629" y="557086"/>
                </a:lnTo>
                <a:lnTo>
                  <a:pt x="1344460" y="527601"/>
                </a:lnTo>
                <a:lnTo>
                  <a:pt x="1382569" y="499104"/>
                </a:lnTo>
                <a:lnTo>
                  <a:pt x="1418838" y="472947"/>
                </a:lnTo>
                <a:lnTo>
                  <a:pt x="1453143" y="450481"/>
                </a:lnTo>
                <a:lnTo>
                  <a:pt x="1508144" y="419396"/>
                </a:lnTo>
                <a:lnTo>
                  <a:pt x="1560717" y="391956"/>
                </a:lnTo>
                <a:lnTo>
                  <a:pt x="1608621" y="366012"/>
                </a:lnTo>
                <a:lnTo>
                  <a:pt x="1649616" y="339415"/>
                </a:lnTo>
                <a:lnTo>
                  <a:pt x="1681460" y="310015"/>
                </a:lnTo>
                <a:lnTo>
                  <a:pt x="1701911" y="275666"/>
                </a:lnTo>
                <a:lnTo>
                  <a:pt x="1709336" y="238452"/>
                </a:lnTo>
                <a:lnTo>
                  <a:pt x="1706454" y="198084"/>
                </a:lnTo>
                <a:lnTo>
                  <a:pt x="1695189" y="155149"/>
                </a:lnTo>
                <a:lnTo>
                  <a:pt x="1677467" y="110237"/>
                </a:lnTo>
                <a:lnTo>
                  <a:pt x="1655211" y="63938"/>
                </a:lnTo>
                <a:lnTo>
                  <a:pt x="1630346" y="1684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3" name="object 14"/>
          <p:cNvSpPr>
            <a:spLocks/>
          </p:cNvSpPr>
          <p:nvPr/>
        </p:nvSpPr>
        <p:spPr bwMode="auto">
          <a:xfrm>
            <a:off x="5318125" y="4545013"/>
            <a:ext cx="77788" cy="87312"/>
          </a:xfrm>
          <a:custGeom>
            <a:avLst/>
            <a:gdLst/>
            <a:ahLst/>
            <a:cxnLst>
              <a:cxn ang="0">
                <a:pos x="0" y="88176"/>
              </a:cxn>
              <a:cxn ang="0">
                <a:pos x="2819" y="0"/>
              </a:cxn>
              <a:cxn ang="0">
                <a:pos x="78181" y="45859"/>
              </a:cxn>
            </a:cxnLst>
            <a:rect l="0" t="0" r="r" b="b"/>
            <a:pathLst>
              <a:path w="78739" h="88264">
                <a:moveTo>
                  <a:pt x="0" y="88176"/>
                </a:moveTo>
                <a:lnTo>
                  <a:pt x="2819" y="0"/>
                </a:lnTo>
                <a:lnTo>
                  <a:pt x="78181" y="45859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4" name="object 15"/>
          <p:cNvSpPr>
            <a:spLocks/>
          </p:cNvSpPr>
          <p:nvPr/>
        </p:nvSpPr>
        <p:spPr bwMode="auto">
          <a:xfrm>
            <a:off x="2808288" y="4454525"/>
            <a:ext cx="3514725" cy="1582738"/>
          </a:xfrm>
          <a:custGeom>
            <a:avLst/>
            <a:gdLst/>
            <a:ahLst/>
            <a:cxnLst>
              <a:cxn ang="0">
                <a:pos x="699834" y="69303"/>
              </a:cxn>
              <a:cxn ang="0">
                <a:pos x="560980" y="140592"/>
              </a:cxn>
              <a:cxn ang="0">
                <a:pos x="431403" y="219680"/>
              </a:cxn>
              <a:cxn ang="0">
                <a:pos x="316672" y="311246"/>
              </a:cxn>
              <a:cxn ang="0">
                <a:pos x="222352" y="419969"/>
              </a:cxn>
              <a:cxn ang="0">
                <a:pos x="156779" y="535185"/>
              </a:cxn>
              <a:cxn ang="0">
                <a:pos x="97352" y="669814"/>
              </a:cxn>
              <a:cxn ang="0">
                <a:pos x="45643" y="820165"/>
              </a:cxn>
              <a:cxn ang="0">
                <a:pos x="10307" y="972739"/>
              </a:cxn>
              <a:cxn ang="0">
                <a:pos x="0" y="1114038"/>
              </a:cxn>
              <a:cxn ang="0">
                <a:pos x="40146" y="1261567"/>
              </a:cxn>
              <a:cxn ang="0">
                <a:pos x="189173" y="1345094"/>
              </a:cxn>
              <a:cxn ang="0">
                <a:pos x="329082" y="1361942"/>
              </a:cxn>
              <a:cxn ang="0">
                <a:pos x="492688" y="1364026"/>
              </a:cxn>
              <a:cxn ang="0">
                <a:pos x="667000" y="1358198"/>
              </a:cxn>
              <a:cxn ang="0">
                <a:pos x="839026" y="1351312"/>
              </a:cxn>
              <a:cxn ang="0">
                <a:pos x="995777" y="1350223"/>
              </a:cxn>
              <a:cxn ang="0">
                <a:pos x="1124260" y="1361782"/>
              </a:cxn>
              <a:cxn ang="0">
                <a:pos x="1270018" y="1407425"/>
              </a:cxn>
              <a:cxn ang="0">
                <a:pos x="1378306" y="1469453"/>
              </a:cxn>
              <a:cxn ang="0">
                <a:pos x="1507973" y="1547801"/>
              </a:cxn>
              <a:cxn ang="0">
                <a:pos x="1626862" y="1580911"/>
              </a:cxn>
              <a:cxn ang="0">
                <a:pos x="1756805" y="1577720"/>
              </a:cxn>
              <a:cxn ang="0">
                <a:pos x="1894307" y="1549509"/>
              </a:cxn>
              <a:cxn ang="0">
                <a:pos x="2043783" y="1506307"/>
              </a:cxn>
              <a:cxn ang="0">
                <a:pos x="2197529" y="1457325"/>
              </a:cxn>
              <a:cxn ang="0">
                <a:pos x="2347844" y="1411775"/>
              </a:cxn>
              <a:cxn ang="0">
                <a:pos x="2487026" y="1378867"/>
              </a:cxn>
              <a:cxn ang="0">
                <a:pos x="2618304" y="1368971"/>
              </a:cxn>
              <a:cxn ang="0">
                <a:pos x="2754299" y="1401997"/>
              </a:cxn>
              <a:cxn ang="0">
                <a:pos x="2877384" y="1458851"/>
              </a:cxn>
              <a:cxn ang="0">
                <a:pos x="2989173" y="1509197"/>
              </a:cxn>
              <a:cxn ang="0">
                <a:pos x="3091282" y="1522699"/>
              </a:cxn>
              <a:cxn ang="0">
                <a:pos x="3235239" y="1421703"/>
              </a:cxn>
              <a:cxn ang="0">
                <a:pos x="3322463" y="1311046"/>
              </a:cxn>
              <a:cxn ang="0">
                <a:pos x="3404933" y="1176110"/>
              </a:cxn>
              <a:cxn ang="0">
                <a:pos x="3471135" y="1028726"/>
              </a:cxn>
              <a:cxn ang="0">
                <a:pos x="3509557" y="880726"/>
              </a:cxn>
              <a:cxn ang="0">
                <a:pos x="3508686" y="743939"/>
              </a:cxn>
              <a:cxn ang="0">
                <a:pos x="3438802" y="605262"/>
              </a:cxn>
              <a:cxn ang="0">
                <a:pos x="3335565" y="496513"/>
              </a:cxn>
              <a:cxn ang="0">
                <a:pos x="3203035" y="383470"/>
              </a:cxn>
              <a:cxn ang="0">
                <a:pos x="3056284" y="272968"/>
              </a:cxn>
              <a:cxn ang="0">
                <a:pos x="2910383" y="171842"/>
              </a:cxn>
              <a:cxn ang="0">
                <a:pos x="2780405" y="86929"/>
              </a:cxn>
              <a:cxn ang="0">
                <a:pos x="2657919" y="10745"/>
              </a:cxn>
            </a:cxnLst>
            <a:rect l="0" t="0" r="r" b="b"/>
            <a:pathLst>
              <a:path w="3514725" h="1583689">
                <a:moveTo>
                  <a:pt x="794809" y="23799"/>
                </a:moveTo>
                <a:lnTo>
                  <a:pt x="747219" y="46465"/>
                </a:lnTo>
                <a:lnTo>
                  <a:pt x="699834" y="69303"/>
                </a:lnTo>
                <a:lnTo>
                  <a:pt x="652862" y="92489"/>
                </a:lnTo>
                <a:lnTo>
                  <a:pt x="606508" y="116194"/>
                </a:lnTo>
                <a:lnTo>
                  <a:pt x="560980" y="140592"/>
                </a:lnTo>
                <a:lnTo>
                  <a:pt x="516482" y="165857"/>
                </a:lnTo>
                <a:lnTo>
                  <a:pt x="473221" y="192162"/>
                </a:lnTo>
                <a:lnTo>
                  <a:pt x="431403" y="219680"/>
                </a:lnTo>
                <a:lnTo>
                  <a:pt x="391235" y="248584"/>
                </a:lnTo>
                <a:lnTo>
                  <a:pt x="352923" y="279049"/>
                </a:lnTo>
                <a:lnTo>
                  <a:pt x="316672" y="311246"/>
                </a:lnTo>
                <a:lnTo>
                  <a:pt x="282689" y="345349"/>
                </a:lnTo>
                <a:lnTo>
                  <a:pt x="251181" y="381533"/>
                </a:lnTo>
                <a:lnTo>
                  <a:pt x="222352" y="419969"/>
                </a:lnTo>
                <a:lnTo>
                  <a:pt x="196411" y="460832"/>
                </a:lnTo>
                <a:lnTo>
                  <a:pt x="176807" y="496135"/>
                </a:lnTo>
                <a:lnTo>
                  <a:pt x="156779" y="535185"/>
                </a:lnTo>
                <a:lnTo>
                  <a:pt x="136646" y="577481"/>
                </a:lnTo>
                <a:lnTo>
                  <a:pt x="116730" y="622524"/>
                </a:lnTo>
                <a:lnTo>
                  <a:pt x="97352" y="669814"/>
                </a:lnTo>
                <a:lnTo>
                  <a:pt x="78830" y="718851"/>
                </a:lnTo>
                <a:lnTo>
                  <a:pt x="61487" y="769135"/>
                </a:lnTo>
                <a:lnTo>
                  <a:pt x="45643" y="820165"/>
                </a:lnTo>
                <a:lnTo>
                  <a:pt x="31618" y="871443"/>
                </a:lnTo>
                <a:lnTo>
                  <a:pt x="19732" y="922467"/>
                </a:lnTo>
                <a:lnTo>
                  <a:pt x="10307" y="972739"/>
                </a:lnTo>
                <a:lnTo>
                  <a:pt x="3663" y="1021758"/>
                </a:lnTo>
                <a:lnTo>
                  <a:pt x="120" y="1069024"/>
                </a:lnTo>
                <a:lnTo>
                  <a:pt x="0" y="1114038"/>
                </a:lnTo>
                <a:lnTo>
                  <a:pt x="3621" y="1156299"/>
                </a:lnTo>
                <a:lnTo>
                  <a:pt x="11306" y="1195307"/>
                </a:lnTo>
                <a:lnTo>
                  <a:pt x="40146" y="1261567"/>
                </a:lnTo>
                <a:lnTo>
                  <a:pt x="85952" y="1306628"/>
                </a:lnTo>
                <a:lnTo>
                  <a:pt x="150048" y="1335013"/>
                </a:lnTo>
                <a:lnTo>
                  <a:pt x="189173" y="1345094"/>
                </a:lnTo>
                <a:lnTo>
                  <a:pt x="232374" y="1352774"/>
                </a:lnTo>
                <a:lnTo>
                  <a:pt x="279171" y="1358305"/>
                </a:lnTo>
                <a:lnTo>
                  <a:pt x="329082" y="1361942"/>
                </a:lnTo>
                <a:lnTo>
                  <a:pt x="381626" y="1363939"/>
                </a:lnTo>
                <a:lnTo>
                  <a:pt x="436321" y="1364549"/>
                </a:lnTo>
                <a:lnTo>
                  <a:pt x="492688" y="1364026"/>
                </a:lnTo>
                <a:lnTo>
                  <a:pt x="550244" y="1362624"/>
                </a:lnTo>
                <a:lnTo>
                  <a:pt x="608508" y="1360597"/>
                </a:lnTo>
                <a:lnTo>
                  <a:pt x="667000" y="1358198"/>
                </a:lnTo>
                <a:lnTo>
                  <a:pt x="725237" y="1355682"/>
                </a:lnTo>
                <a:lnTo>
                  <a:pt x="782740" y="1353302"/>
                </a:lnTo>
                <a:lnTo>
                  <a:pt x="839026" y="1351312"/>
                </a:lnTo>
                <a:lnTo>
                  <a:pt x="893616" y="1349967"/>
                </a:lnTo>
                <a:lnTo>
                  <a:pt x="946026" y="1349519"/>
                </a:lnTo>
                <a:lnTo>
                  <a:pt x="995777" y="1350223"/>
                </a:lnTo>
                <a:lnTo>
                  <a:pt x="1042387" y="1352332"/>
                </a:lnTo>
                <a:lnTo>
                  <a:pt x="1085375" y="1356101"/>
                </a:lnTo>
                <a:lnTo>
                  <a:pt x="1124260" y="1361782"/>
                </a:lnTo>
                <a:lnTo>
                  <a:pt x="1178565" y="1374110"/>
                </a:lnTo>
                <a:lnTo>
                  <a:pt x="1226840" y="1389537"/>
                </a:lnTo>
                <a:lnTo>
                  <a:pt x="1270018" y="1407425"/>
                </a:lnTo>
                <a:lnTo>
                  <a:pt x="1309032" y="1427133"/>
                </a:lnTo>
                <a:lnTo>
                  <a:pt x="1344817" y="1448022"/>
                </a:lnTo>
                <a:lnTo>
                  <a:pt x="1378306" y="1469453"/>
                </a:lnTo>
                <a:lnTo>
                  <a:pt x="1410432" y="1490786"/>
                </a:lnTo>
                <a:lnTo>
                  <a:pt x="1442130" y="1511381"/>
                </a:lnTo>
                <a:lnTo>
                  <a:pt x="1507973" y="1547801"/>
                </a:lnTo>
                <a:lnTo>
                  <a:pt x="1543986" y="1562347"/>
                </a:lnTo>
                <a:lnTo>
                  <a:pt x="1583304" y="1573597"/>
                </a:lnTo>
                <a:lnTo>
                  <a:pt x="1626862" y="1580911"/>
                </a:lnTo>
                <a:lnTo>
                  <a:pt x="1675592" y="1583651"/>
                </a:lnTo>
                <a:lnTo>
                  <a:pt x="1714963" y="1582201"/>
                </a:lnTo>
                <a:lnTo>
                  <a:pt x="1756805" y="1577720"/>
                </a:lnTo>
                <a:lnTo>
                  <a:pt x="1800833" y="1570551"/>
                </a:lnTo>
                <a:lnTo>
                  <a:pt x="1846763" y="1561033"/>
                </a:lnTo>
                <a:lnTo>
                  <a:pt x="1894307" y="1549509"/>
                </a:lnTo>
                <a:lnTo>
                  <a:pt x="1943182" y="1536319"/>
                </a:lnTo>
                <a:lnTo>
                  <a:pt x="1993103" y="1521804"/>
                </a:lnTo>
                <a:lnTo>
                  <a:pt x="2043783" y="1506307"/>
                </a:lnTo>
                <a:lnTo>
                  <a:pt x="2094937" y="1490167"/>
                </a:lnTo>
                <a:lnTo>
                  <a:pt x="2146281" y="1473726"/>
                </a:lnTo>
                <a:lnTo>
                  <a:pt x="2197529" y="1457325"/>
                </a:lnTo>
                <a:lnTo>
                  <a:pt x="2248396" y="1441305"/>
                </a:lnTo>
                <a:lnTo>
                  <a:pt x="2298596" y="1426008"/>
                </a:lnTo>
                <a:lnTo>
                  <a:pt x="2347844" y="1411775"/>
                </a:lnTo>
                <a:lnTo>
                  <a:pt x="2395856" y="1398946"/>
                </a:lnTo>
                <a:lnTo>
                  <a:pt x="2442345" y="1387863"/>
                </a:lnTo>
                <a:lnTo>
                  <a:pt x="2487026" y="1378867"/>
                </a:lnTo>
                <a:lnTo>
                  <a:pt x="2529614" y="1372299"/>
                </a:lnTo>
                <a:lnTo>
                  <a:pt x="2569825" y="1368501"/>
                </a:lnTo>
                <a:lnTo>
                  <a:pt x="2618304" y="1368971"/>
                </a:lnTo>
                <a:lnTo>
                  <a:pt x="2665170" y="1375459"/>
                </a:lnTo>
                <a:lnTo>
                  <a:pt x="2710482" y="1386843"/>
                </a:lnTo>
                <a:lnTo>
                  <a:pt x="2754299" y="1401997"/>
                </a:lnTo>
                <a:lnTo>
                  <a:pt x="2796682" y="1419799"/>
                </a:lnTo>
                <a:lnTo>
                  <a:pt x="2837690" y="1439125"/>
                </a:lnTo>
                <a:lnTo>
                  <a:pt x="2877384" y="1458851"/>
                </a:lnTo>
                <a:lnTo>
                  <a:pt x="2915822" y="1477854"/>
                </a:lnTo>
                <a:lnTo>
                  <a:pt x="2953065" y="1495011"/>
                </a:lnTo>
                <a:lnTo>
                  <a:pt x="2989173" y="1509197"/>
                </a:lnTo>
                <a:lnTo>
                  <a:pt x="3024205" y="1519289"/>
                </a:lnTo>
                <a:lnTo>
                  <a:pt x="3058222" y="1524164"/>
                </a:lnTo>
                <a:lnTo>
                  <a:pt x="3091282" y="1522699"/>
                </a:lnTo>
                <a:lnTo>
                  <a:pt x="3154774" y="1496250"/>
                </a:lnTo>
                <a:lnTo>
                  <a:pt x="3207098" y="1451149"/>
                </a:lnTo>
                <a:lnTo>
                  <a:pt x="3235239" y="1421703"/>
                </a:lnTo>
                <a:lnTo>
                  <a:pt x="3264131" y="1388246"/>
                </a:lnTo>
                <a:lnTo>
                  <a:pt x="3293348" y="1351214"/>
                </a:lnTo>
                <a:lnTo>
                  <a:pt x="3322463" y="1311046"/>
                </a:lnTo>
                <a:lnTo>
                  <a:pt x="3351050" y="1268181"/>
                </a:lnTo>
                <a:lnTo>
                  <a:pt x="3378682" y="1223056"/>
                </a:lnTo>
                <a:lnTo>
                  <a:pt x="3404933" y="1176110"/>
                </a:lnTo>
                <a:lnTo>
                  <a:pt x="3429376" y="1127781"/>
                </a:lnTo>
                <a:lnTo>
                  <a:pt x="3451586" y="1078507"/>
                </a:lnTo>
                <a:lnTo>
                  <a:pt x="3471135" y="1028726"/>
                </a:lnTo>
                <a:lnTo>
                  <a:pt x="3487597" y="978877"/>
                </a:lnTo>
                <a:lnTo>
                  <a:pt x="3500547" y="929397"/>
                </a:lnTo>
                <a:lnTo>
                  <a:pt x="3509557" y="880726"/>
                </a:lnTo>
                <a:lnTo>
                  <a:pt x="3514201" y="833300"/>
                </a:lnTo>
                <a:lnTo>
                  <a:pt x="3514053" y="787558"/>
                </a:lnTo>
                <a:lnTo>
                  <a:pt x="3508686" y="743939"/>
                </a:lnTo>
                <a:lnTo>
                  <a:pt x="3497674" y="702881"/>
                </a:lnTo>
                <a:lnTo>
                  <a:pt x="3464100" y="639376"/>
                </a:lnTo>
                <a:lnTo>
                  <a:pt x="3438802" y="605262"/>
                </a:lnTo>
                <a:lnTo>
                  <a:pt x="3408575" y="569912"/>
                </a:lnTo>
                <a:lnTo>
                  <a:pt x="3373976" y="533578"/>
                </a:lnTo>
                <a:lnTo>
                  <a:pt x="3335565" y="496513"/>
                </a:lnTo>
                <a:lnTo>
                  <a:pt x="3293899" y="458972"/>
                </a:lnTo>
                <a:lnTo>
                  <a:pt x="3249536" y="421206"/>
                </a:lnTo>
                <a:lnTo>
                  <a:pt x="3203035" y="383470"/>
                </a:lnTo>
                <a:lnTo>
                  <a:pt x="3154954" y="346016"/>
                </a:lnTo>
                <a:lnTo>
                  <a:pt x="3105851" y="309098"/>
                </a:lnTo>
                <a:lnTo>
                  <a:pt x="3056284" y="272968"/>
                </a:lnTo>
                <a:lnTo>
                  <a:pt x="3006811" y="237880"/>
                </a:lnTo>
                <a:lnTo>
                  <a:pt x="2957992" y="204087"/>
                </a:lnTo>
                <a:lnTo>
                  <a:pt x="2910383" y="171842"/>
                </a:lnTo>
                <a:lnTo>
                  <a:pt x="2864544" y="141399"/>
                </a:lnTo>
                <a:lnTo>
                  <a:pt x="2821032" y="113010"/>
                </a:lnTo>
                <a:lnTo>
                  <a:pt x="2780405" y="86929"/>
                </a:lnTo>
                <a:lnTo>
                  <a:pt x="2743223" y="63409"/>
                </a:lnTo>
                <a:lnTo>
                  <a:pt x="2710042" y="42702"/>
                </a:lnTo>
                <a:lnTo>
                  <a:pt x="2657919" y="10745"/>
                </a:lnTo>
                <a:lnTo>
                  <a:pt x="2640094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5" name="object 16"/>
          <p:cNvSpPr>
            <a:spLocks/>
          </p:cNvSpPr>
          <p:nvPr/>
        </p:nvSpPr>
        <p:spPr bwMode="auto">
          <a:xfrm>
            <a:off x="5448300" y="4454525"/>
            <a:ext cx="88900" cy="76200"/>
          </a:xfrm>
          <a:custGeom>
            <a:avLst/>
            <a:gdLst/>
            <a:ahLst/>
            <a:cxnLst>
              <a:cxn ang="0">
                <a:pos x="42735" y="77177"/>
              </a:cxn>
              <a:cxn ang="0">
                <a:pos x="0" y="0"/>
              </a:cxn>
              <a:cxn ang="0">
                <a:pos x="88214" y="787"/>
              </a:cxn>
            </a:cxnLst>
            <a:rect l="0" t="0" r="r" b="b"/>
            <a:pathLst>
              <a:path w="88264" h="77470">
                <a:moveTo>
                  <a:pt x="42735" y="77177"/>
                </a:moveTo>
                <a:lnTo>
                  <a:pt x="0" y="0"/>
                </a:lnTo>
                <a:lnTo>
                  <a:pt x="88214" y="787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eaLnBrk="1" hangingPunct="1">
              <a:spcBef>
                <a:spcPct val="0"/>
              </a:spcBef>
            </a:pPr>
            <a:r>
              <a:rPr lang="th-TH" smtClean="0">
                <a:latin typeface="Tahoma" pitchFamily="34" charset="0"/>
                <a:cs typeface="Tahoma" pitchFamily="34" charset="0"/>
              </a:rPr>
              <a:t>from </a:t>
            </a:r>
            <a:r>
              <a:rPr lang="th-TH" i="1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mtClean="0">
                <a:latin typeface="Tahoma" pitchFamily="34" charset="0"/>
                <a:cs typeface="Tahoma" pitchFamily="34" charset="0"/>
              </a:rPr>
              <a:t>to </a:t>
            </a:r>
            <a:r>
              <a:rPr lang="th-TH" i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mtClean="0">
                <a:latin typeface="Tahoma" pitchFamily="34" charset="0"/>
                <a:cs typeface="Tahoma" pitchFamily="34" charset="0"/>
              </a:rPr>
              <a:t>.</a:t>
            </a:r>
          </a:p>
          <a:p>
            <a:pPr marL="12700" eaLnBrk="1" hangingPunct="1">
              <a:spcBef>
                <a:spcPts val="13"/>
              </a:spcBef>
            </a:pPr>
            <a:endParaRPr lang="th-TH" sz="2300" smtClean="0">
              <a:latin typeface="Times New Roman" pitchFamily="18" charset="0"/>
              <a:cs typeface="Times New Roman" pitchFamily="18" charset="0"/>
            </a:endParaRPr>
          </a:p>
          <a:p>
            <a:pPr marL="12700" algn="ctr" eaLnBrk="1" hangingPunct="1">
              <a:spcBef>
                <a:spcPct val="0"/>
              </a:spcBef>
            </a:pPr>
            <a:r>
              <a:rPr lang="th-TH" sz="3000" b="1" i="1" baseline="-220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000" i="1" u="sng" smtClean="0">
                <a:latin typeface="Times New Roman" pitchFamily="18" charset="0"/>
                <a:cs typeface="Times New Roman" pitchFamily="18" charset="0"/>
              </a:rPr>
              <a:t> 	l </a:t>
            </a:r>
            <a:r>
              <a:rPr lang="th-TH" sz="2000" u="sng" smtClean="0">
                <a:latin typeface="Times New Roman" pitchFamily="18" charset="0"/>
                <a:cs typeface="Times New Roman" pitchFamily="18" charset="0"/>
              </a:rPr>
              <a:t>= 1	</a:t>
            </a:r>
            <a:r>
              <a:rPr lang="th-TH" sz="3000" b="1" i="1" baseline="-220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3000" baseline="-22000" smtClean="0">
              <a:latin typeface="Times New Roman" pitchFamily="18" charset="0"/>
              <a:cs typeface="Times New Roman" pitchFamily="18" charset="0"/>
            </a:endParaRPr>
          </a:p>
          <a:p>
            <a:pPr marL="12700" algn="r" eaLnBrk="1" hangingPunct="1">
              <a:spcBef>
                <a:spcPts val="425"/>
              </a:spcBef>
            </a:pPr>
            <a:r>
              <a:rPr lang="th-TH" sz="2000" i="1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000" smtClean="0">
                <a:latin typeface="Times New Roman" pitchFamily="18" charset="0"/>
                <a:cs typeface="Times New Roman" pitchFamily="18" charset="0"/>
              </a:rPr>
              <a:t>= 2</a:t>
            </a:r>
          </a:p>
          <a:p>
            <a:pPr marL="12700" algn="r" eaLnBrk="1" hangingPunct="1">
              <a:spcBef>
                <a:spcPts val="900"/>
              </a:spcBef>
            </a:pPr>
            <a:r>
              <a:rPr lang="th-TH" sz="2000" i="1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000" smtClean="0">
                <a:latin typeface="Times New Roman" pitchFamily="18" charset="0"/>
                <a:cs typeface="Times New Roman" pitchFamily="18" charset="0"/>
              </a:rPr>
              <a:t>= 3</a:t>
            </a:r>
          </a:p>
          <a:p>
            <a:pPr marL="12700" algn="r" eaLnBrk="1" hangingPunct="1">
              <a:lnSpc>
                <a:spcPts val="1800"/>
              </a:lnSpc>
              <a:spcBef>
                <a:spcPts val="400"/>
              </a:spcBef>
            </a:pPr>
            <a:r>
              <a:rPr lang="th-TH" sz="2000" i="1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th-TH" sz="3000" i="1" baseline="-1700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th-TH" sz="3000" baseline="-17000" smtClean="0">
              <a:latin typeface="Times New Roman" pitchFamily="18" charset="0"/>
              <a:cs typeface="Times New Roman" pitchFamily="18" charset="0"/>
            </a:endParaRPr>
          </a:p>
          <a:p>
            <a:pPr marL="12700" algn="r" eaLnBrk="1" hangingPunct="1">
              <a:lnSpc>
                <a:spcPts val="1638"/>
              </a:lnSpc>
              <a:spcBef>
                <a:spcPct val="0"/>
              </a:spcBef>
            </a:pPr>
            <a:r>
              <a:rPr lang="th-TH" sz="2000" i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th-TH" sz="2000" smtClean="0">
              <a:latin typeface="Times New Roman" pitchFamily="18" charset="0"/>
              <a:cs typeface="Times New Roman" pitchFamily="18" charset="0"/>
            </a:endParaRPr>
          </a:p>
          <a:p>
            <a:pPr marL="12700" algn="r" eaLnBrk="1" hangingPunct="1">
              <a:lnSpc>
                <a:spcPts val="2238"/>
              </a:lnSpc>
              <a:spcBef>
                <a:spcPct val="0"/>
              </a:spcBef>
            </a:pPr>
            <a:r>
              <a:rPr lang="th-TH" sz="2000" i="1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00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th-TH" sz="2000" i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th-TH" sz="20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bject 1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5618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41F2784-6C65-46DB-9A3E-0B9F5911FAD1}" type="slidenum">
              <a:rPr lang="th-TH"/>
              <a:pPr marL="25400"/>
              <a:t>19</a:t>
            </a:fld>
            <a:endParaRPr lang="th-T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3665538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Link Prediction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Overview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Deterministic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194" name="object 3"/>
          <p:cNvSpPr>
            <a:spLocks noChangeArrowheads="1"/>
          </p:cNvSpPr>
          <p:nvPr/>
        </p:nvSpPr>
        <p:spPr bwMode="auto">
          <a:xfrm>
            <a:off x="258763" y="254000"/>
            <a:ext cx="2292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Outline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819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3E4B044B-4511-411D-A184-EC55A2E5AB68}" type="slidenum">
              <a:rPr lang="th-TH"/>
              <a:pPr marL="65088"/>
              <a:t>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00" y="3187700"/>
            <a:ext cx="288925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i="1" spc="-15" dirty="0">
                <a:latin typeface="Times New Roman"/>
                <a:cs typeface="Times New Roman"/>
              </a:rPr>
              <a:t>x</a:t>
            </a:r>
            <a:r>
              <a:rPr sz="1600" spc="-15" dirty="0">
                <a:latin typeface="Times New Roman"/>
                <a:cs typeface="Times New Roman"/>
              </a:rPr>
              <a:t>,</a:t>
            </a:r>
            <a:r>
              <a:rPr sz="1600" spc="-229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475" y="2998788"/>
            <a:ext cx="7715250" cy="388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Tahoma"/>
                <a:cs typeface="Tahoma"/>
              </a:rPr>
              <a:t>where </a:t>
            </a:r>
            <a:r>
              <a:rPr sz="2400" dirty="0">
                <a:latin typeface="Times New Roman"/>
                <a:cs typeface="Times New Roman"/>
              </a:rPr>
              <a:t>0 &lt; </a:t>
            </a:r>
            <a:r>
              <a:rPr sz="2500" i="1" spc="-55" dirty="0">
                <a:latin typeface="Symbol"/>
                <a:cs typeface="Symbol"/>
              </a:rPr>
              <a:t></a:t>
            </a:r>
            <a:r>
              <a:rPr sz="2500" i="1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 1 </a:t>
            </a:r>
            <a:r>
              <a:rPr sz="2400" spc="-5" dirty="0">
                <a:latin typeface="Tahoma"/>
                <a:cs typeface="Tahoma"/>
              </a:rPr>
              <a:t>and </a:t>
            </a:r>
            <a:r>
              <a:rPr sz="2400" i="1" spc="10" dirty="0">
                <a:latin typeface="Times New Roman"/>
                <a:cs typeface="Times New Roman"/>
              </a:rPr>
              <a:t>paths</a:t>
            </a:r>
            <a:r>
              <a:rPr sz="2400" spc="15" baseline="38194" dirty="0">
                <a:latin typeface="Times New Roman"/>
                <a:cs typeface="Times New Roman"/>
              </a:rPr>
              <a:t>(</a:t>
            </a:r>
            <a:r>
              <a:rPr sz="2400" i="1" spc="15" baseline="38194" dirty="0">
                <a:latin typeface="Times New Roman"/>
                <a:cs typeface="Times New Roman"/>
              </a:rPr>
              <a:t>l</a:t>
            </a:r>
            <a:r>
              <a:rPr sz="2400" spc="15" baseline="38194" dirty="0">
                <a:latin typeface="Times New Roman"/>
                <a:cs typeface="Times New Roman"/>
              </a:rPr>
              <a:t>)  </a:t>
            </a:r>
            <a:r>
              <a:rPr sz="2400" spc="-5" dirty="0">
                <a:latin typeface="Tahoma"/>
                <a:cs typeface="Tahoma"/>
              </a:rPr>
              <a:t>is the </a:t>
            </a:r>
            <a:r>
              <a:rPr sz="2400" dirty="0">
                <a:latin typeface="Tahoma"/>
                <a:cs typeface="Tahoma"/>
              </a:rPr>
              <a:t>set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all length-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spc="2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paths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376613"/>
            <a:ext cx="8074025" cy="1187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9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Tahoma"/>
                <a:cs typeface="Tahoma"/>
              </a:rPr>
              <a:t>from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35" dirty="0">
                <a:latin typeface="Tahoma"/>
                <a:cs typeface="Tahoma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305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80" dirty="0">
                <a:latin typeface="Tahoma"/>
                <a:cs typeface="Tahoma"/>
              </a:rPr>
              <a:t>Two </a:t>
            </a:r>
            <a:r>
              <a:rPr sz="2400" spc="-10" dirty="0">
                <a:latin typeface="Tahoma"/>
                <a:cs typeface="Tahoma"/>
              </a:rPr>
              <a:t>variants </a:t>
            </a:r>
            <a:r>
              <a:rPr sz="2400" spc="-5" dirty="0">
                <a:latin typeface="Tahoma"/>
                <a:cs typeface="Tahoma"/>
              </a:rPr>
              <a:t>of the </a:t>
            </a:r>
            <a:r>
              <a:rPr sz="2400" spc="-15" dirty="0">
                <a:latin typeface="Tahoma"/>
                <a:cs typeface="Tahoma"/>
              </a:rPr>
              <a:t>Katz </a:t>
            </a:r>
            <a:r>
              <a:rPr sz="2400" spc="-5" dirty="0">
                <a:latin typeface="Tahoma"/>
                <a:cs typeface="Tahoma"/>
              </a:rPr>
              <a:t>measure are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considered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0" y="4760913"/>
            <a:ext cx="22860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-40" dirty="0">
                <a:latin typeface="Times New Roman"/>
                <a:cs typeface="Times New Roman"/>
              </a:rPr>
              <a:t>x</a:t>
            </a:r>
            <a:r>
              <a:rPr sz="1300" spc="-40" dirty="0">
                <a:latin typeface="Times New Roman"/>
                <a:cs typeface="Times New Roman"/>
              </a:rPr>
              <a:t>,</a:t>
            </a:r>
            <a:r>
              <a:rPr sz="1300" spc="-235" dirty="0">
                <a:latin typeface="Times New Roman"/>
                <a:cs typeface="Times New Roman"/>
              </a:rPr>
              <a:t> </a:t>
            </a:r>
            <a:r>
              <a:rPr sz="1300" i="1" spc="10" dirty="0">
                <a:latin typeface="Times New Roman"/>
                <a:cs typeface="Times New Roman"/>
              </a:rPr>
              <a:t>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775" y="4608513"/>
            <a:ext cx="548640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solidFill>
                  <a:srgbClr val="C00000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unweighted: </a:t>
            </a:r>
            <a:r>
              <a:rPr sz="2000" i="1" spc="5" dirty="0">
                <a:latin typeface="Times New Roman"/>
                <a:cs typeface="Times New Roman"/>
              </a:rPr>
              <a:t>paths</a:t>
            </a:r>
            <a:r>
              <a:rPr sz="1950" spc="7" baseline="38461" dirty="0">
                <a:latin typeface="Times New Roman"/>
                <a:cs typeface="Times New Roman"/>
              </a:rPr>
              <a:t>(</a:t>
            </a:r>
            <a:r>
              <a:rPr sz="1950" i="1" spc="7" baseline="38461" dirty="0">
                <a:latin typeface="Times New Roman"/>
                <a:cs typeface="Times New Roman"/>
              </a:rPr>
              <a:t>l</a:t>
            </a:r>
            <a:r>
              <a:rPr sz="1950" spc="7" baseline="38461" dirty="0">
                <a:latin typeface="Times New Roman"/>
                <a:cs typeface="Times New Roman"/>
              </a:rPr>
              <a:t>)  </a:t>
            </a:r>
            <a:r>
              <a:rPr sz="2000" spc="-5" dirty="0">
                <a:latin typeface="Times New Roman"/>
                <a:cs typeface="Times New Roman"/>
              </a:rPr>
              <a:t>= 1 </a:t>
            </a:r>
            <a:r>
              <a:rPr sz="2000" spc="-5" dirty="0">
                <a:latin typeface="Tahoma"/>
                <a:cs typeface="Tahoma"/>
              </a:rPr>
              <a:t>iff </a:t>
            </a:r>
            <a:r>
              <a:rPr sz="2000" i="1" spc="-5" dirty="0">
                <a:latin typeface="Times New Roman"/>
                <a:cs typeface="Times New Roman"/>
              </a:rPr>
              <a:t>x </a:t>
            </a:r>
            <a:r>
              <a:rPr sz="2000" spc="-5" dirty="0">
                <a:latin typeface="Tahoma"/>
                <a:cs typeface="Tahoma"/>
              </a:rPr>
              <a:t>and </a:t>
            </a:r>
            <a:r>
              <a:rPr sz="2000" i="1" spc="-5" dirty="0">
                <a:latin typeface="Times New Roman"/>
                <a:cs typeface="Times New Roman"/>
              </a:rPr>
              <a:t>y</a:t>
            </a:r>
            <a:r>
              <a:rPr sz="2000" i="1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collaborate.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21013" y="5202238"/>
            <a:ext cx="22860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-40" dirty="0">
                <a:latin typeface="Times New Roman"/>
                <a:cs typeface="Times New Roman"/>
              </a:rPr>
              <a:t>x</a:t>
            </a:r>
            <a:r>
              <a:rPr sz="1300" spc="-40" dirty="0">
                <a:latin typeface="Times New Roman"/>
                <a:cs typeface="Times New Roman"/>
              </a:rPr>
              <a:t>,</a:t>
            </a:r>
            <a:r>
              <a:rPr sz="1300" spc="-235" dirty="0">
                <a:latin typeface="Times New Roman"/>
                <a:cs typeface="Times New Roman"/>
              </a:rPr>
              <a:t> </a:t>
            </a:r>
            <a:r>
              <a:rPr sz="1300" i="1" spc="10" dirty="0">
                <a:latin typeface="Times New Roman"/>
                <a:cs typeface="Times New Roman"/>
              </a:rPr>
              <a:t>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5029200"/>
            <a:ext cx="7310438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solidFill>
                  <a:srgbClr val="C00000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weighted: </a:t>
            </a:r>
            <a:r>
              <a:rPr sz="2000" i="1" spc="5" dirty="0">
                <a:latin typeface="Times New Roman"/>
                <a:cs typeface="Times New Roman"/>
              </a:rPr>
              <a:t>paths</a:t>
            </a:r>
            <a:r>
              <a:rPr sz="1950" spc="7" baseline="38461" dirty="0">
                <a:latin typeface="Times New Roman"/>
                <a:cs typeface="Times New Roman"/>
              </a:rPr>
              <a:t>(</a:t>
            </a:r>
            <a:r>
              <a:rPr sz="1950" i="1" spc="7" baseline="38461" dirty="0">
                <a:latin typeface="Times New Roman"/>
                <a:cs typeface="Times New Roman"/>
              </a:rPr>
              <a:t>l</a:t>
            </a:r>
            <a:r>
              <a:rPr sz="1950" spc="7" baseline="38461" dirty="0">
                <a:latin typeface="Times New Roman"/>
                <a:cs typeface="Times New Roman"/>
              </a:rPr>
              <a:t>)  </a:t>
            </a:r>
            <a:r>
              <a:rPr sz="2000" spc="-5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ahoma"/>
                <a:cs typeface="Tahoma"/>
              </a:rPr>
              <a:t>number of collaborations </a:t>
            </a:r>
            <a:r>
              <a:rPr sz="2000" spc="-10" dirty="0">
                <a:latin typeface="Tahoma"/>
                <a:cs typeface="Tahoma"/>
              </a:rPr>
              <a:t>between </a:t>
            </a:r>
            <a:r>
              <a:rPr sz="2000" i="1" spc="-5" dirty="0">
                <a:latin typeface="Times New Roman"/>
                <a:cs typeface="Times New Roman"/>
              </a:rPr>
              <a:t>x </a:t>
            </a:r>
            <a:r>
              <a:rPr sz="2000" spc="-5" dirty="0">
                <a:latin typeface="Tahoma"/>
                <a:cs typeface="Tahoma"/>
              </a:rPr>
              <a:t>and</a:t>
            </a:r>
            <a:r>
              <a:rPr sz="2000" spc="19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y</a:t>
            </a:r>
            <a:r>
              <a:rPr sz="2000" spc="-5" dirty="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632" name="object 9"/>
          <p:cNvSpPr>
            <a:spLocks noChangeArrowheads="1"/>
          </p:cNvSpPr>
          <p:nvPr/>
        </p:nvSpPr>
        <p:spPr bwMode="auto">
          <a:xfrm>
            <a:off x="258763" y="254000"/>
            <a:ext cx="16398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3" name="object 10"/>
          <p:cNvSpPr>
            <a:spLocks noChangeArrowheads="1"/>
          </p:cNvSpPr>
          <p:nvPr/>
        </p:nvSpPr>
        <p:spPr bwMode="auto">
          <a:xfrm>
            <a:off x="1373188" y="568325"/>
            <a:ext cx="603250" cy="4397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K</a:t>
            </a:r>
            <a:r>
              <a:rPr spc="-5" dirty="0"/>
              <a:t>at</a:t>
            </a:r>
            <a:r>
              <a:rPr dirty="0"/>
              <a:t>z</a:t>
            </a:r>
            <a:r>
              <a:rPr sz="3750" i="1" spc="-89" baseline="-20000" dirty="0">
                <a:latin typeface="Symbol"/>
                <a:cs typeface="Symbol"/>
              </a:rPr>
              <a:t></a:t>
            </a:r>
            <a:endParaRPr sz="3750" baseline="-20000">
              <a:latin typeface="Symbol"/>
              <a:cs typeface="Symbol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1143000"/>
            <a:ext cx="7566025" cy="15351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Katz</a:t>
            </a:r>
            <a:r>
              <a:rPr lang="th-TH" sz="2400" b="1" i="1" baseline="-200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</a:t>
            </a:r>
            <a:r>
              <a:rPr lang="th-TH" sz="2400" b="1" i="1" baseline="-2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measure: </a:t>
            </a:r>
            <a:r>
              <a:rPr lang="th-TH" sz="2400">
                <a:latin typeface="Tahoma" pitchFamily="34" charset="0"/>
                <a:cs typeface="Tahoma" pitchFamily="34" charset="0"/>
              </a:rPr>
              <a:t>sum of all possible paths between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latin typeface="Tahoma" pitchFamily="34" charset="0"/>
                <a:cs typeface="Tahoma" pitchFamily="34" charset="0"/>
              </a:rPr>
              <a:t>, giving higher weight to shorter paths</a:t>
            </a: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250"/>
              </a:lnSpc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</a:t>
            </a:r>
            <a:r>
              <a:rPr lang="th-TH" sz="2400" baseline="38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</a:t>
            </a:r>
            <a:r>
              <a:rPr lang="th-TH" sz="2400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sz="2500" i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</a:t>
            </a:r>
            <a:r>
              <a:rPr lang="th-TH" sz="2400" i="1" baseline="24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paths</a:t>
            </a:r>
            <a:r>
              <a:rPr lang="th-TH" sz="2400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th-TH" sz="2400" baseline="38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1163"/>
              </a:lnSpc>
              <a:tabLst>
                <a:tab pos="354013" algn="l"/>
                <a:tab pos="355600" algn="l"/>
              </a:tabLst>
            </a:pPr>
            <a:r>
              <a:rPr lang="th-TH" sz="1600" i="1">
                <a:solidFill>
                  <a:srgbClr val="006FC0"/>
                </a:solidFill>
                <a:latin typeface="Times New Roman" pitchFamily="18" charset="0"/>
              </a:rPr>
              <a:t>					</a:t>
            </a: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=1	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</a:rPr>
              <a:t>	</a:t>
            </a: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16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16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856538" cy="1552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Consider a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random walk </a:t>
            </a:r>
            <a:r>
              <a:rPr lang="th-TH" sz="2400">
                <a:latin typeface="Tahoma" pitchFamily="34" charset="0"/>
                <a:cs typeface="Tahoma" pitchFamily="34" charset="0"/>
              </a:rPr>
              <a:t>on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th-TH" sz="2400">
                <a:latin typeface="Tahoma" pitchFamily="34" charset="0"/>
                <a:cs typeface="Tahoma" pitchFamily="34" charset="0"/>
              </a:rPr>
              <a:t>which starts at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 iteratively moves to a neighbor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chosen uniformly at  random from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55600" indent="-342900">
              <a:spcBef>
                <a:spcPts val="6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latin typeface="Tahoma" pitchFamily="34" charset="0"/>
                <a:cs typeface="Tahoma" pitchFamily="34" charset="0"/>
              </a:rPr>
              <a:t>Review: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random walk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7650" name="object 3"/>
          <p:cNvSpPr>
            <a:spLocks noChangeArrowheads="1"/>
          </p:cNvSpPr>
          <p:nvPr/>
        </p:nvSpPr>
        <p:spPr bwMode="auto">
          <a:xfrm>
            <a:off x="258763" y="254000"/>
            <a:ext cx="653415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Hitting </a:t>
            </a:r>
            <a:r>
              <a:rPr dirty="0"/>
              <a:t>&amp; </a:t>
            </a:r>
            <a:r>
              <a:rPr spc="-5" dirty="0"/>
              <a:t>Commute</a:t>
            </a:r>
            <a:r>
              <a:rPr spc="-65" dirty="0"/>
              <a:t> </a:t>
            </a:r>
            <a:r>
              <a:rPr spc="-5" dirty="0"/>
              <a:t>Times</a:t>
            </a: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1878013" y="2703513"/>
            <a:ext cx="5889625" cy="35941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3" name="object 6"/>
          <p:cNvSpPr>
            <a:spLocks noChangeArrowheads="1"/>
          </p:cNvSpPr>
          <p:nvPr/>
        </p:nvSpPr>
        <p:spPr bwMode="auto">
          <a:xfrm>
            <a:off x="1924050" y="2735263"/>
            <a:ext cx="5794375" cy="3492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4" name="object 7"/>
          <p:cNvSpPr>
            <a:spLocks/>
          </p:cNvSpPr>
          <p:nvPr/>
        </p:nvSpPr>
        <p:spPr bwMode="auto">
          <a:xfrm>
            <a:off x="1924050" y="2725738"/>
            <a:ext cx="5794375" cy="3502025"/>
          </a:xfrm>
          <a:custGeom>
            <a:avLst/>
            <a:gdLst/>
            <a:ahLst/>
            <a:cxnLst>
              <a:cxn ang="0">
                <a:pos x="529295" y="939111"/>
              </a:cxn>
              <a:cxn ang="0">
                <a:pos x="623503" y="704779"/>
              </a:cxn>
              <a:cxn ang="0">
                <a:pos x="803021" y="510456"/>
              </a:cxn>
              <a:cxn ang="0">
                <a:pos x="1052160" y="373126"/>
              </a:cxn>
              <a:cxn ang="0">
                <a:pos x="1351839" y="310021"/>
              </a:cxn>
              <a:cxn ang="0">
                <a:pos x="1649608" y="331301"/>
              </a:cxn>
              <a:cxn ang="0">
                <a:pos x="1906329" y="373381"/>
              </a:cxn>
              <a:cxn ang="0">
                <a:pos x="2109199" y="199434"/>
              </a:cxn>
              <a:cxn ang="0">
                <a:pos x="2371895" y="108582"/>
              </a:cxn>
              <a:cxn ang="0">
                <a:pos x="2659111" y="109737"/>
              </a:cxn>
              <a:cxn ang="0">
                <a:pos x="2934186" y="211260"/>
              </a:cxn>
              <a:cxn ang="0">
                <a:pos x="3128821" y="135534"/>
              </a:cxn>
              <a:cxn ang="0">
                <a:pos x="3373121" y="18782"/>
              </a:cxn>
              <a:cxn ang="0">
                <a:pos x="3656504" y="9947"/>
              </a:cxn>
              <a:cxn ang="0">
                <a:pos x="3928728" y="124590"/>
              </a:cxn>
              <a:cxn ang="0">
                <a:pos x="4150871" y="82304"/>
              </a:cxn>
              <a:cxn ang="0">
                <a:pos x="4420038" y="4242"/>
              </a:cxn>
              <a:cxn ang="0">
                <a:pos x="4703098" y="27801"/>
              </a:cxn>
              <a:cxn ang="0">
                <a:pos x="4959242" y="158680"/>
              </a:cxn>
              <a:cxn ang="0">
                <a:pos x="5125051" y="394919"/>
              </a:cxn>
              <a:cxn ang="0">
                <a:pos x="5370779" y="532455"/>
              </a:cxn>
              <a:cxn ang="0">
                <a:pos x="5569847" y="716153"/>
              </a:cxn>
              <a:cxn ang="0">
                <a:pos x="5660846" y="950847"/>
              </a:cxn>
              <a:cxn ang="0">
                <a:pos x="5624286" y="1202763"/>
              </a:cxn>
              <a:cxn ang="0">
                <a:pos x="5737169" y="1435099"/>
              </a:cxn>
              <a:cxn ang="0">
                <a:pos x="5794072" y="1687238"/>
              </a:cxn>
              <a:cxn ang="0">
                <a:pos x="5745288" y="1937995"/>
              </a:cxn>
              <a:cxn ang="0">
                <a:pos x="5594589" y="2163698"/>
              </a:cxn>
              <a:cxn ang="0">
                <a:pos x="5353718" y="2336582"/>
              </a:cxn>
              <a:cxn ang="0">
                <a:pos x="5066213" y="2428382"/>
              </a:cxn>
              <a:cxn ang="0">
                <a:pos x="4970246" y="2644728"/>
              </a:cxn>
              <a:cxn ang="0">
                <a:pos x="4817919" y="2855358"/>
              </a:cxn>
              <a:cxn ang="0">
                <a:pos x="4581812" y="3002842"/>
              </a:cxn>
              <a:cxn ang="0">
                <a:pos x="4287049" y="3066839"/>
              </a:cxn>
              <a:cxn ang="0">
                <a:pos x="3973325" y="3028980"/>
              </a:cxn>
              <a:cxn ang="0">
                <a:pos x="3773800" y="3088053"/>
              </a:cxn>
              <a:cxn ang="0">
                <a:pos x="3602597" y="3284036"/>
              </a:cxn>
              <a:cxn ang="0">
                <a:pos x="3369744" y="3422313"/>
              </a:cxn>
              <a:cxn ang="0">
                <a:pos x="3095804" y="3493801"/>
              </a:cxn>
              <a:cxn ang="0">
                <a:pos x="2801336" y="3489415"/>
              </a:cxn>
              <a:cxn ang="0">
                <a:pos x="2511996" y="3401501"/>
              </a:cxn>
              <a:cxn ang="0">
                <a:pos x="2275145" y="3238459"/>
              </a:cxn>
              <a:cxn ang="0">
                <a:pos x="2028834" y="3241945"/>
              </a:cxn>
              <a:cxn ang="0">
                <a:pos x="1740783" y="3290636"/>
              </a:cxn>
              <a:cxn ang="0">
                <a:pos x="1453070" y="3271201"/>
              </a:cxn>
              <a:cxn ang="0">
                <a:pos x="1183257" y="3187256"/>
              </a:cxn>
              <a:cxn ang="0">
                <a:pos x="948902" y="3042414"/>
              </a:cxn>
              <a:cxn ang="0">
                <a:pos x="782428" y="2862423"/>
              </a:cxn>
              <a:cxn ang="0">
                <a:pos x="480388" y="2825602"/>
              </a:cxn>
              <a:cxn ang="0">
                <a:pos x="247881" y="2674798"/>
              </a:cxn>
              <a:cxn ang="0">
                <a:pos x="134334" y="2442053"/>
              </a:cxn>
              <a:cxn ang="0">
                <a:pos x="191481" y="2172562"/>
              </a:cxn>
              <a:cxn ang="0">
                <a:pos x="164976" y="1978900"/>
              </a:cxn>
              <a:cxn ang="0">
                <a:pos x="19003" y="1764580"/>
              </a:cxn>
              <a:cxn ang="0">
                <a:pos x="19630" y="1518547"/>
              </a:cxn>
              <a:cxn ang="0">
                <a:pos x="171288" y="1301542"/>
              </a:cxn>
              <a:cxn ang="0">
                <a:pos x="424081" y="1179144"/>
              </a:cxn>
            </a:cxnLst>
            <a:rect l="0" t="0" r="r" b="b"/>
            <a:pathLst>
              <a:path w="5794375" h="3502025">
                <a:moveTo>
                  <a:pt x="527272" y="1152698"/>
                </a:moveTo>
                <a:lnTo>
                  <a:pt x="521630" y="1109173"/>
                </a:lnTo>
                <a:lnTo>
                  <a:pt x="519084" y="1065974"/>
                </a:lnTo>
                <a:lnTo>
                  <a:pt x="519561" y="1023178"/>
                </a:lnTo>
                <a:lnTo>
                  <a:pt x="522989" y="980864"/>
                </a:lnTo>
                <a:lnTo>
                  <a:pt x="529295" y="939111"/>
                </a:lnTo>
                <a:lnTo>
                  <a:pt x="538406" y="897998"/>
                </a:lnTo>
                <a:lnTo>
                  <a:pt x="550250" y="857603"/>
                </a:lnTo>
                <a:lnTo>
                  <a:pt x="564755" y="818005"/>
                </a:lnTo>
                <a:lnTo>
                  <a:pt x="581847" y="779283"/>
                </a:lnTo>
                <a:lnTo>
                  <a:pt x="601454" y="741515"/>
                </a:lnTo>
                <a:lnTo>
                  <a:pt x="623503" y="704779"/>
                </a:lnTo>
                <a:lnTo>
                  <a:pt x="647922" y="669155"/>
                </a:lnTo>
                <a:lnTo>
                  <a:pt x="674638" y="634720"/>
                </a:lnTo>
                <a:lnTo>
                  <a:pt x="703579" y="601555"/>
                </a:lnTo>
                <a:lnTo>
                  <a:pt x="734671" y="569737"/>
                </a:lnTo>
                <a:lnTo>
                  <a:pt x="767843" y="539344"/>
                </a:lnTo>
                <a:lnTo>
                  <a:pt x="803021" y="510456"/>
                </a:lnTo>
                <a:lnTo>
                  <a:pt x="840133" y="483151"/>
                </a:lnTo>
                <a:lnTo>
                  <a:pt x="879106" y="457508"/>
                </a:lnTo>
                <a:lnTo>
                  <a:pt x="919868" y="433605"/>
                </a:lnTo>
                <a:lnTo>
                  <a:pt x="962346" y="411522"/>
                </a:lnTo>
                <a:lnTo>
                  <a:pt x="1006468" y="391336"/>
                </a:lnTo>
                <a:lnTo>
                  <a:pt x="1052160" y="373126"/>
                </a:lnTo>
                <a:lnTo>
                  <a:pt x="1099351" y="356971"/>
                </a:lnTo>
                <a:lnTo>
                  <a:pt x="1147967" y="342950"/>
                </a:lnTo>
                <a:lnTo>
                  <a:pt x="1197936" y="331140"/>
                </a:lnTo>
                <a:lnTo>
                  <a:pt x="1249185" y="321622"/>
                </a:lnTo>
                <a:lnTo>
                  <a:pt x="1301642" y="314473"/>
                </a:lnTo>
                <a:lnTo>
                  <a:pt x="1351839" y="310021"/>
                </a:lnTo>
                <a:lnTo>
                  <a:pt x="1402062" y="307885"/>
                </a:lnTo>
                <a:lnTo>
                  <a:pt x="1452199" y="308048"/>
                </a:lnTo>
                <a:lnTo>
                  <a:pt x="1502135" y="310489"/>
                </a:lnTo>
                <a:lnTo>
                  <a:pt x="1551757" y="315191"/>
                </a:lnTo>
                <a:lnTo>
                  <a:pt x="1600953" y="322134"/>
                </a:lnTo>
                <a:lnTo>
                  <a:pt x="1649608" y="331301"/>
                </a:lnTo>
                <a:lnTo>
                  <a:pt x="1697609" y="342672"/>
                </a:lnTo>
                <a:lnTo>
                  <a:pt x="1744844" y="356228"/>
                </a:lnTo>
                <a:lnTo>
                  <a:pt x="1791198" y="371952"/>
                </a:lnTo>
                <a:lnTo>
                  <a:pt x="1836559" y="389823"/>
                </a:lnTo>
                <a:lnTo>
                  <a:pt x="1880813" y="409825"/>
                </a:lnTo>
                <a:lnTo>
                  <a:pt x="1906329" y="373381"/>
                </a:lnTo>
                <a:lnTo>
                  <a:pt x="1934488" y="338997"/>
                </a:lnTo>
                <a:lnTo>
                  <a:pt x="1965126" y="306716"/>
                </a:lnTo>
                <a:lnTo>
                  <a:pt x="1998080" y="276577"/>
                </a:lnTo>
                <a:lnTo>
                  <a:pt x="2033185" y="248623"/>
                </a:lnTo>
                <a:lnTo>
                  <a:pt x="2070280" y="222895"/>
                </a:lnTo>
                <a:lnTo>
                  <a:pt x="2109199" y="199434"/>
                </a:lnTo>
                <a:lnTo>
                  <a:pt x="2149781" y="178281"/>
                </a:lnTo>
                <a:lnTo>
                  <a:pt x="2191861" y="159477"/>
                </a:lnTo>
                <a:lnTo>
                  <a:pt x="2235276" y="143064"/>
                </a:lnTo>
                <a:lnTo>
                  <a:pt x="2279862" y="129083"/>
                </a:lnTo>
                <a:lnTo>
                  <a:pt x="2325456" y="117575"/>
                </a:lnTo>
                <a:lnTo>
                  <a:pt x="2371895" y="108582"/>
                </a:lnTo>
                <a:lnTo>
                  <a:pt x="2419015" y="102144"/>
                </a:lnTo>
                <a:lnTo>
                  <a:pt x="2466653" y="98304"/>
                </a:lnTo>
                <a:lnTo>
                  <a:pt x="2514645" y="97101"/>
                </a:lnTo>
                <a:lnTo>
                  <a:pt x="2562827" y="98579"/>
                </a:lnTo>
                <a:lnTo>
                  <a:pt x="2611037" y="102777"/>
                </a:lnTo>
                <a:lnTo>
                  <a:pt x="2659111" y="109737"/>
                </a:lnTo>
                <a:lnTo>
                  <a:pt x="2706885" y="119500"/>
                </a:lnTo>
                <a:lnTo>
                  <a:pt x="2754196" y="132108"/>
                </a:lnTo>
                <a:lnTo>
                  <a:pt x="2800881" y="147602"/>
                </a:lnTo>
                <a:lnTo>
                  <a:pt x="2846775" y="166023"/>
                </a:lnTo>
                <a:lnTo>
                  <a:pt x="2891501" y="187354"/>
                </a:lnTo>
                <a:lnTo>
                  <a:pt x="2934186" y="211260"/>
                </a:lnTo>
                <a:lnTo>
                  <a:pt x="2974666" y="237642"/>
                </a:lnTo>
                <a:lnTo>
                  <a:pt x="3012777" y="266403"/>
                </a:lnTo>
                <a:lnTo>
                  <a:pt x="3037217" y="230000"/>
                </a:lnTo>
                <a:lnTo>
                  <a:pt x="3064861" y="196011"/>
                </a:lnTo>
                <a:lnTo>
                  <a:pt x="3095475" y="164500"/>
                </a:lnTo>
                <a:lnTo>
                  <a:pt x="3128821" y="135534"/>
                </a:lnTo>
                <a:lnTo>
                  <a:pt x="3164666" y="109175"/>
                </a:lnTo>
                <a:lnTo>
                  <a:pt x="3202773" y="85490"/>
                </a:lnTo>
                <a:lnTo>
                  <a:pt x="3242908" y="64544"/>
                </a:lnTo>
                <a:lnTo>
                  <a:pt x="3284834" y="46400"/>
                </a:lnTo>
                <a:lnTo>
                  <a:pt x="3328317" y="31125"/>
                </a:lnTo>
                <a:lnTo>
                  <a:pt x="3373121" y="18782"/>
                </a:lnTo>
                <a:lnTo>
                  <a:pt x="3419010" y="9437"/>
                </a:lnTo>
                <a:lnTo>
                  <a:pt x="3465750" y="3155"/>
                </a:lnTo>
                <a:lnTo>
                  <a:pt x="3513104" y="0"/>
                </a:lnTo>
                <a:lnTo>
                  <a:pt x="3560839" y="37"/>
                </a:lnTo>
                <a:lnTo>
                  <a:pt x="3608717" y="3331"/>
                </a:lnTo>
                <a:lnTo>
                  <a:pt x="3656504" y="9947"/>
                </a:lnTo>
                <a:lnTo>
                  <a:pt x="3703964" y="19950"/>
                </a:lnTo>
                <a:lnTo>
                  <a:pt x="3750863" y="33405"/>
                </a:lnTo>
                <a:lnTo>
                  <a:pt x="3796964" y="50376"/>
                </a:lnTo>
                <a:lnTo>
                  <a:pt x="3843679" y="71828"/>
                </a:lnTo>
                <a:lnTo>
                  <a:pt x="3887686" y="96624"/>
                </a:lnTo>
                <a:lnTo>
                  <a:pt x="3928728" y="124590"/>
                </a:lnTo>
                <a:lnTo>
                  <a:pt x="3966547" y="155550"/>
                </a:lnTo>
                <a:lnTo>
                  <a:pt x="4000888" y="189327"/>
                </a:lnTo>
                <a:lnTo>
                  <a:pt x="4035256" y="158510"/>
                </a:lnTo>
                <a:lnTo>
                  <a:pt x="4071846" y="130391"/>
                </a:lnTo>
                <a:lnTo>
                  <a:pt x="4110452" y="104985"/>
                </a:lnTo>
                <a:lnTo>
                  <a:pt x="4150871" y="82304"/>
                </a:lnTo>
                <a:lnTo>
                  <a:pt x="4192898" y="62364"/>
                </a:lnTo>
                <a:lnTo>
                  <a:pt x="4236331" y="45177"/>
                </a:lnTo>
                <a:lnTo>
                  <a:pt x="4280966" y="30757"/>
                </a:lnTo>
                <a:lnTo>
                  <a:pt x="4326598" y="19119"/>
                </a:lnTo>
                <a:lnTo>
                  <a:pt x="4373023" y="10276"/>
                </a:lnTo>
                <a:lnTo>
                  <a:pt x="4420038" y="4242"/>
                </a:lnTo>
                <a:lnTo>
                  <a:pt x="4467439" y="1031"/>
                </a:lnTo>
                <a:lnTo>
                  <a:pt x="4515022" y="657"/>
                </a:lnTo>
                <a:lnTo>
                  <a:pt x="4562584" y="3133"/>
                </a:lnTo>
                <a:lnTo>
                  <a:pt x="4609919" y="8473"/>
                </a:lnTo>
                <a:lnTo>
                  <a:pt x="4656826" y="16691"/>
                </a:lnTo>
                <a:lnTo>
                  <a:pt x="4703098" y="27801"/>
                </a:lnTo>
                <a:lnTo>
                  <a:pt x="4748534" y="41816"/>
                </a:lnTo>
                <a:lnTo>
                  <a:pt x="4792929" y="58751"/>
                </a:lnTo>
                <a:lnTo>
                  <a:pt x="4836078" y="78620"/>
                </a:lnTo>
                <a:lnTo>
                  <a:pt x="4877779" y="101435"/>
                </a:lnTo>
                <a:lnTo>
                  <a:pt x="4917828" y="127211"/>
                </a:lnTo>
                <a:lnTo>
                  <a:pt x="4959242" y="158680"/>
                </a:lnTo>
                <a:lnTo>
                  <a:pt x="4996979" y="192776"/>
                </a:lnTo>
                <a:lnTo>
                  <a:pt x="5030884" y="229279"/>
                </a:lnTo>
                <a:lnTo>
                  <a:pt x="5060799" y="267967"/>
                </a:lnTo>
                <a:lnTo>
                  <a:pt x="5086570" y="308618"/>
                </a:lnTo>
                <a:lnTo>
                  <a:pt x="5108039" y="351009"/>
                </a:lnTo>
                <a:lnTo>
                  <a:pt x="5125051" y="394919"/>
                </a:lnTo>
                <a:lnTo>
                  <a:pt x="5137449" y="440127"/>
                </a:lnTo>
                <a:lnTo>
                  <a:pt x="5188373" y="453241"/>
                </a:lnTo>
                <a:lnTo>
                  <a:pt x="5237265" y="469171"/>
                </a:lnTo>
                <a:lnTo>
                  <a:pt x="5284028" y="487777"/>
                </a:lnTo>
                <a:lnTo>
                  <a:pt x="5328565" y="508918"/>
                </a:lnTo>
                <a:lnTo>
                  <a:pt x="5370779" y="532455"/>
                </a:lnTo>
                <a:lnTo>
                  <a:pt x="5410572" y="558248"/>
                </a:lnTo>
                <a:lnTo>
                  <a:pt x="5447849" y="586156"/>
                </a:lnTo>
                <a:lnTo>
                  <a:pt x="5482512" y="616041"/>
                </a:lnTo>
                <a:lnTo>
                  <a:pt x="5514464" y="647762"/>
                </a:lnTo>
                <a:lnTo>
                  <a:pt x="5543608" y="681180"/>
                </a:lnTo>
                <a:lnTo>
                  <a:pt x="5569847" y="716153"/>
                </a:lnTo>
                <a:lnTo>
                  <a:pt x="5593084" y="752544"/>
                </a:lnTo>
                <a:lnTo>
                  <a:pt x="5613222" y="790211"/>
                </a:lnTo>
                <a:lnTo>
                  <a:pt x="5630164" y="829014"/>
                </a:lnTo>
                <a:lnTo>
                  <a:pt x="5643814" y="868815"/>
                </a:lnTo>
                <a:lnTo>
                  <a:pt x="5654073" y="909473"/>
                </a:lnTo>
                <a:lnTo>
                  <a:pt x="5660846" y="950847"/>
                </a:lnTo>
                <a:lnTo>
                  <a:pt x="5664034" y="992799"/>
                </a:lnTo>
                <a:lnTo>
                  <a:pt x="5663542" y="1035189"/>
                </a:lnTo>
                <a:lnTo>
                  <a:pt x="5659272" y="1077876"/>
                </a:lnTo>
                <a:lnTo>
                  <a:pt x="5651127" y="1120720"/>
                </a:lnTo>
                <a:lnTo>
                  <a:pt x="5639010" y="1163582"/>
                </a:lnTo>
                <a:lnTo>
                  <a:pt x="5624286" y="1202763"/>
                </a:lnTo>
                <a:lnTo>
                  <a:pt x="5606295" y="1241001"/>
                </a:lnTo>
                <a:lnTo>
                  <a:pt x="5638655" y="1277925"/>
                </a:lnTo>
                <a:lnTo>
                  <a:pt x="5667906" y="1315907"/>
                </a:lnTo>
                <a:lnTo>
                  <a:pt x="5694063" y="1354836"/>
                </a:lnTo>
                <a:lnTo>
                  <a:pt x="5717145" y="1394603"/>
                </a:lnTo>
                <a:lnTo>
                  <a:pt x="5737169" y="1435099"/>
                </a:lnTo>
                <a:lnTo>
                  <a:pt x="5754152" y="1476214"/>
                </a:lnTo>
                <a:lnTo>
                  <a:pt x="5768112" y="1517838"/>
                </a:lnTo>
                <a:lnTo>
                  <a:pt x="5779067" y="1559862"/>
                </a:lnTo>
                <a:lnTo>
                  <a:pt x="5787033" y="1602177"/>
                </a:lnTo>
                <a:lnTo>
                  <a:pt x="5792029" y="1644672"/>
                </a:lnTo>
                <a:lnTo>
                  <a:pt x="5794072" y="1687238"/>
                </a:lnTo>
                <a:lnTo>
                  <a:pt x="5793179" y="1729766"/>
                </a:lnTo>
                <a:lnTo>
                  <a:pt x="5789367" y="1772146"/>
                </a:lnTo>
                <a:lnTo>
                  <a:pt x="5782655" y="1814269"/>
                </a:lnTo>
                <a:lnTo>
                  <a:pt x="5773059" y="1856024"/>
                </a:lnTo>
                <a:lnTo>
                  <a:pt x="5760598" y="1897303"/>
                </a:lnTo>
                <a:lnTo>
                  <a:pt x="5745288" y="1937995"/>
                </a:lnTo>
                <a:lnTo>
                  <a:pt x="5727147" y="1977991"/>
                </a:lnTo>
                <a:lnTo>
                  <a:pt x="5706192" y="2017182"/>
                </a:lnTo>
                <a:lnTo>
                  <a:pt x="5682442" y="2055457"/>
                </a:lnTo>
                <a:lnTo>
                  <a:pt x="5655913" y="2092708"/>
                </a:lnTo>
                <a:lnTo>
                  <a:pt x="5626622" y="2128825"/>
                </a:lnTo>
                <a:lnTo>
                  <a:pt x="5594589" y="2163698"/>
                </a:lnTo>
                <a:lnTo>
                  <a:pt x="5559829" y="2197218"/>
                </a:lnTo>
                <a:lnTo>
                  <a:pt x="5522360" y="2229275"/>
                </a:lnTo>
                <a:lnTo>
                  <a:pt x="5482200" y="2259759"/>
                </a:lnTo>
                <a:lnTo>
                  <a:pt x="5439366" y="2288561"/>
                </a:lnTo>
                <a:lnTo>
                  <a:pt x="5397314" y="2313614"/>
                </a:lnTo>
                <a:lnTo>
                  <a:pt x="5353718" y="2336582"/>
                </a:lnTo>
                <a:lnTo>
                  <a:pt x="5308693" y="2357426"/>
                </a:lnTo>
                <a:lnTo>
                  <a:pt x="5262357" y="2376106"/>
                </a:lnTo>
                <a:lnTo>
                  <a:pt x="5214824" y="2392582"/>
                </a:lnTo>
                <a:lnTo>
                  <a:pt x="5166212" y="2406813"/>
                </a:lnTo>
                <a:lnTo>
                  <a:pt x="5116637" y="2418760"/>
                </a:lnTo>
                <a:lnTo>
                  <a:pt x="5066213" y="2428382"/>
                </a:lnTo>
                <a:lnTo>
                  <a:pt x="5015059" y="2435640"/>
                </a:lnTo>
                <a:lnTo>
                  <a:pt x="5012845" y="2479270"/>
                </a:lnTo>
                <a:lnTo>
                  <a:pt x="5007140" y="2522089"/>
                </a:lnTo>
                <a:lnTo>
                  <a:pt x="4998061" y="2564000"/>
                </a:lnTo>
                <a:lnTo>
                  <a:pt x="4985724" y="2604911"/>
                </a:lnTo>
                <a:lnTo>
                  <a:pt x="4970246" y="2644728"/>
                </a:lnTo>
                <a:lnTo>
                  <a:pt x="4951743" y="2683355"/>
                </a:lnTo>
                <a:lnTo>
                  <a:pt x="4930330" y="2720699"/>
                </a:lnTo>
                <a:lnTo>
                  <a:pt x="4906126" y="2756665"/>
                </a:lnTo>
                <a:lnTo>
                  <a:pt x="4879245" y="2791160"/>
                </a:lnTo>
                <a:lnTo>
                  <a:pt x="4849804" y="2824089"/>
                </a:lnTo>
                <a:lnTo>
                  <a:pt x="4817919" y="2855358"/>
                </a:lnTo>
                <a:lnTo>
                  <a:pt x="4783708" y="2884874"/>
                </a:lnTo>
                <a:lnTo>
                  <a:pt x="4747285" y="2912541"/>
                </a:lnTo>
                <a:lnTo>
                  <a:pt x="4708768" y="2938265"/>
                </a:lnTo>
                <a:lnTo>
                  <a:pt x="4668272" y="2961953"/>
                </a:lnTo>
                <a:lnTo>
                  <a:pt x="4625915" y="2983510"/>
                </a:lnTo>
                <a:lnTo>
                  <a:pt x="4581812" y="3002842"/>
                </a:lnTo>
                <a:lnTo>
                  <a:pt x="4536079" y="3019856"/>
                </a:lnTo>
                <a:lnTo>
                  <a:pt x="4488834" y="3034455"/>
                </a:lnTo>
                <a:lnTo>
                  <a:pt x="4440192" y="3046548"/>
                </a:lnTo>
                <a:lnTo>
                  <a:pt x="4390269" y="3056039"/>
                </a:lnTo>
                <a:lnTo>
                  <a:pt x="4339183" y="3062834"/>
                </a:lnTo>
                <a:lnTo>
                  <a:pt x="4287049" y="3066839"/>
                </a:lnTo>
                <a:lnTo>
                  <a:pt x="4233983" y="3067960"/>
                </a:lnTo>
                <a:lnTo>
                  <a:pt x="4180543" y="3066090"/>
                </a:lnTo>
                <a:lnTo>
                  <a:pt x="4127576" y="3061213"/>
                </a:lnTo>
                <a:lnTo>
                  <a:pt x="4075263" y="3053373"/>
                </a:lnTo>
                <a:lnTo>
                  <a:pt x="4023786" y="3042614"/>
                </a:lnTo>
                <a:lnTo>
                  <a:pt x="3973325" y="3028980"/>
                </a:lnTo>
                <a:lnTo>
                  <a:pt x="3924062" y="3012514"/>
                </a:lnTo>
                <a:lnTo>
                  <a:pt x="3876179" y="2993260"/>
                </a:lnTo>
                <a:lnTo>
                  <a:pt x="3829857" y="2971262"/>
                </a:lnTo>
                <a:lnTo>
                  <a:pt x="3813613" y="3011473"/>
                </a:lnTo>
                <a:lnTo>
                  <a:pt x="3794896" y="3050417"/>
                </a:lnTo>
                <a:lnTo>
                  <a:pt x="3773800" y="3088053"/>
                </a:lnTo>
                <a:lnTo>
                  <a:pt x="3750420" y="3124339"/>
                </a:lnTo>
                <a:lnTo>
                  <a:pt x="3724851" y="3159232"/>
                </a:lnTo>
                <a:lnTo>
                  <a:pt x="3697190" y="3192690"/>
                </a:lnTo>
                <a:lnTo>
                  <a:pt x="3667530" y="3224671"/>
                </a:lnTo>
                <a:lnTo>
                  <a:pt x="3635967" y="3255134"/>
                </a:lnTo>
                <a:lnTo>
                  <a:pt x="3602597" y="3284036"/>
                </a:lnTo>
                <a:lnTo>
                  <a:pt x="3567514" y="3311335"/>
                </a:lnTo>
                <a:lnTo>
                  <a:pt x="3530814" y="3336988"/>
                </a:lnTo>
                <a:lnTo>
                  <a:pt x="3492592" y="3360955"/>
                </a:lnTo>
                <a:lnTo>
                  <a:pt x="3452943" y="3383193"/>
                </a:lnTo>
                <a:lnTo>
                  <a:pt x="3411962" y="3403660"/>
                </a:lnTo>
                <a:lnTo>
                  <a:pt x="3369744" y="3422313"/>
                </a:lnTo>
                <a:lnTo>
                  <a:pt x="3326386" y="3439111"/>
                </a:lnTo>
                <a:lnTo>
                  <a:pt x="3281981" y="3454012"/>
                </a:lnTo>
                <a:lnTo>
                  <a:pt x="3236625" y="3466974"/>
                </a:lnTo>
                <a:lnTo>
                  <a:pt x="3190413" y="3477954"/>
                </a:lnTo>
                <a:lnTo>
                  <a:pt x="3143441" y="3486910"/>
                </a:lnTo>
                <a:lnTo>
                  <a:pt x="3095804" y="3493801"/>
                </a:lnTo>
                <a:lnTo>
                  <a:pt x="3047596" y="3498585"/>
                </a:lnTo>
                <a:lnTo>
                  <a:pt x="2998913" y="3501218"/>
                </a:lnTo>
                <a:lnTo>
                  <a:pt x="2949851" y="3501660"/>
                </a:lnTo>
                <a:lnTo>
                  <a:pt x="2900504" y="3499868"/>
                </a:lnTo>
                <a:lnTo>
                  <a:pt x="2850967" y="3495800"/>
                </a:lnTo>
                <a:lnTo>
                  <a:pt x="2801336" y="3489415"/>
                </a:lnTo>
                <a:lnTo>
                  <a:pt x="2751706" y="3480669"/>
                </a:lnTo>
                <a:lnTo>
                  <a:pt x="2702173" y="3469521"/>
                </a:lnTo>
                <a:lnTo>
                  <a:pt x="2652669" y="3455849"/>
                </a:lnTo>
                <a:lnTo>
                  <a:pt x="2604403" y="3439913"/>
                </a:lnTo>
                <a:lnTo>
                  <a:pt x="2557478" y="3421776"/>
                </a:lnTo>
                <a:lnTo>
                  <a:pt x="2511996" y="3401501"/>
                </a:lnTo>
                <a:lnTo>
                  <a:pt x="2468059" y="3379150"/>
                </a:lnTo>
                <a:lnTo>
                  <a:pt x="2425770" y="3354786"/>
                </a:lnTo>
                <a:lnTo>
                  <a:pt x="2385232" y="3328473"/>
                </a:lnTo>
                <a:lnTo>
                  <a:pt x="2346547" y="3300272"/>
                </a:lnTo>
                <a:lnTo>
                  <a:pt x="2309817" y="3270246"/>
                </a:lnTo>
                <a:lnTo>
                  <a:pt x="2275145" y="3238459"/>
                </a:lnTo>
                <a:lnTo>
                  <a:pt x="2242633" y="3204974"/>
                </a:lnTo>
                <a:lnTo>
                  <a:pt x="2212385" y="3169852"/>
                </a:lnTo>
                <a:lnTo>
                  <a:pt x="2167499" y="3190923"/>
                </a:lnTo>
                <a:lnTo>
                  <a:pt x="2121891" y="3209951"/>
                </a:lnTo>
                <a:lnTo>
                  <a:pt x="2075642" y="3226953"/>
                </a:lnTo>
                <a:lnTo>
                  <a:pt x="2028834" y="3241945"/>
                </a:lnTo>
                <a:lnTo>
                  <a:pt x="1981547" y="3254944"/>
                </a:lnTo>
                <a:lnTo>
                  <a:pt x="1933863" y="3265968"/>
                </a:lnTo>
                <a:lnTo>
                  <a:pt x="1885863" y="3275032"/>
                </a:lnTo>
                <a:lnTo>
                  <a:pt x="1837629" y="3282153"/>
                </a:lnTo>
                <a:lnTo>
                  <a:pt x="1789242" y="3287349"/>
                </a:lnTo>
                <a:lnTo>
                  <a:pt x="1740783" y="3290636"/>
                </a:lnTo>
                <a:lnTo>
                  <a:pt x="1692333" y="3292030"/>
                </a:lnTo>
                <a:lnTo>
                  <a:pt x="1643974" y="3291548"/>
                </a:lnTo>
                <a:lnTo>
                  <a:pt x="1595787" y="3289208"/>
                </a:lnTo>
                <a:lnTo>
                  <a:pt x="1547853" y="3285026"/>
                </a:lnTo>
                <a:lnTo>
                  <a:pt x="1500253" y="3279018"/>
                </a:lnTo>
                <a:lnTo>
                  <a:pt x="1453070" y="3271201"/>
                </a:lnTo>
                <a:lnTo>
                  <a:pt x="1406384" y="3261592"/>
                </a:lnTo>
                <a:lnTo>
                  <a:pt x="1360276" y="3250209"/>
                </a:lnTo>
                <a:lnTo>
                  <a:pt x="1314828" y="3237066"/>
                </a:lnTo>
                <a:lnTo>
                  <a:pt x="1270122" y="3222182"/>
                </a:lnTo>
                <a:lnTo>
                  <a:pt x="1226237" y="3205573"/>
                </a:lnTo>
                <a:lnTo>
                  <a:pt x="1183257" y="3187256"/>
                </a:lnTo>
                <a:lnTo>
                  <a:pt x="1141261" y="3167247"/>
                </a:lnTo>
                <a:lnTo>
                  <a:pt x="1100331" y="3145563"/>
                </a:lnTo>
                <a:lnTo>
                  <a:pt x="1060550" y="3122221"/>
                </a:lnTo>
                <a:lnTo>
                  <a:pt x="1021997" y="3097238"/>
                </a:lnTo>
                <a:lnTo>
                  <a:pt x="984754" y="3070630"/>
                </a:lnTo>
                <a:lnTo>
                  <a:pt x="948902" y="3042414"/>
                </a:lnTo>
                <a:lnTo>
                  <a:pt x="914524" y="3012607"/>
                </a:lnTo>
                <a:lnTo>
                  <a:pt x="881699" y="2981226"/>
                </a:lnTo>
                <a:lnTo>
                  <a:pt x="850510" y="2948287"/>
                </a:lnTo>
                <a:lnTo>
                  <a:pt x="821037" y="2913807"/>
                </a:lnTo>
                <a:lnTo>
                  <a:pt x="793363" y="2877803"/>
                </a:lnTo>
                <a:lnTo>
                  <a:pt x="782428" y="2862423"/>
                </a:lnTo>
                <a:lnTo>
                  <a:pt x="729357" y="2865552"/>
                </a:lnTo>
                <a:lnTo>
                  <a:pt x="677073" y="2864786"/>
                </a:lnTo>
                <a:lnTo>
                  <a:pt x="625805" y="2860259"/>
                </a:lnTo>
                <a:lnTo>
                  <a:pt x="575783" y="2852120"/>
                </a:lnTo>
                <a:lnTo>
                  <a:pt x="527234" y="2840518"/>
                </a:lnTo>
                <a:lnTo>
                  <a:pt x="480388" y="2825602"/>
                </a:lnTo>
                <a:lnTo>
                  <a:pt x="435473" y="2807518"/>
                </a:lnTo>
                <a:lnTo>
                  <a:pt x="392719" y="2786417"/>
                </a:lnTo>
                <a:lnTo>
                  <a:pt x="352354" y="2762446"/>
                </a:lnTo>
                <a:lnTo>
                  <a:pt x="314607" y="2735753"/>
                </a:lnTo>
                <a:lnTo>
                  <a:pt x="279706" y="2706488"/>
                </a:lnTo>
                <a:lnTo>
                  <a:pt x="247881" y="2674798"/>
                </a:lnTo>
                <a:lnTo>
                  <a:pt x="219361" y="2640831"/>
                </a:lnTo>
                <a:lnTo>
                  <a:pt x="194374" y="2604738"/>
                </a:lnTo>
                <a:lnTo>
                  <a:pt x="173149" y="2566664"/>
                </a:lnTo>
                <a:lnTo>
                  <a:pt x="155915" y="2526760"/>
                </a:lnTo>
                <a:lnTo>
                  <a:pt x="142900" y="2485174"/>
                </a:lnTo>
                <a:lnTo>
                  <a:pt x="134334" y="2442053"/>
                </a:lnTo>
                <a:lnTo>
                  <a:pt x="130458" y="2395368"/>
                </a:lnTo>
                <a:lnTo>
                  <a:pt x="132106" y="2348980"/>
                </a:lnTo>
                <a:lnTo>
                  <a:pt x="139156" y="2303197"/>
                </a:lnTo>
                <a:lnTo>
                  <a:pt x="151484" y="2258328"/>
                </a:lnTo>
                <a:lnTo>
                  <a:pt x="168966" y="2214680"/>
                </a:lnTo>
                <a:lnTo>
                  <a:pt x="191481" y="2172562"/>
                </a:lnTo>
                <a:lnTo>
                  <a:pt x="218903" y="2132281"/>
                </a:lnTo>
                <a:lnTo>
                  <a:pt x="251110" y="2094145"/>
                </a:lnTo>
                <a:lnTo>
                  <a:pt x="287979" y="2058462"/>
                </a:lnTo>
                <a:lnTo>
                  <a:pt x="243469" y="2034607"/>
                </a:lnTo>
                <a:lnTo>
                  <a:pt x="202443" y="2008008"/>
                </a:lnTo>
                <a:lnTo>
                  <a:pt x="164976" y="1978900"/>
                </a:lnTo>
                <a:lnTo>
                  <a:pt x="131140" y="1947516"/>
                </a:lnTo>
                <a:lnTo>
                  <a:pt x="101008" y="1914086"/>
                </a:lnTo>
                <a:lnTo>
                  <a:pt x="74656" y="1878845"/>
                </a:lnTo>
                <a:lnTo>
                  <a:pt x="52155" y="1842025"/>
                </a:lnTo>
                <a:lnTo>
                  <a:pt x="33579" y="1803859"/>
                </a:lnTo>
                <a:lnTo>
                  <a:pt x="19003" y="1764580"/>
                </a:lnTo>
                <a:lnTo>
                  <a:pt x="8498" y="1724419"/>
                </a:lnTo>
                <a:lnTo>
                  <a:pt x="2139" y="1683610"/>
                </a:lnTo>
                <a:lnTo>
                  <a:pt x="0" y="1642386"/>
                </a:lnTo>
                <a:lnTo>
                  <a:pt x="2152" y="1600979"/>
                </a:lnTo>
                <a:lnTo>
                  <a:pt x="8671" y="1559622"/>
                </a:lnTo>
                <a:lnTo>
                  <a:pt x="19630" y="1518547"/>
                </a:lnTo>
                <a:lnTo>
                  <a:pt x="35101" y="1477987"/>
                </a:lnTo>
                <a:lnTo>
                  <a:pt x="55159" y="1438176"/>
                </a:lnTo>
                <a:lnTo>
                  <a:pt x="79877" y="1399345"/>
                </a:lnTo>
                <a:lnTo>
                  <a:pt x="107148" y="1364356"/>
                </a:lnTo>
                <a:lnTo>
                  <a:pt x="137695" y="1331715"/>
                </a:lnTo>
                <a:lnTo>
                  <a:pt x="171288" y="1301542"/>
                </a:lnTo>
                <a:lnTo>
                  <a:pt x="207701" y="1273959"/>
                </a:lnTo>
                <a:lnTo>
                  <a:pt x="246705" y="1249088"/>
                </a:lnTo>
                <a:lnTo>
                  <a:pt x="288073" y="1227050"/>
                </a:lnTo>
                <a:lnTo>
                  <a:pt x="331577" y="1207966"/>
                </a:lnTo>
                <a:lnTo>
                  <a:pt x="376989" y="1191957"/>
                </a:lnTo>
                <a:lnTo>
                  <a:pt x="424081" y="1179144"/>
                </a:lnTo>
                <a:lnTo>
                  <a:pt x="472626" y="1169650"/>
                </a:lnTo>
                <a:lnTo>
                  <a:pt x="522396" y="1163595"/>
                </a:lnTo>
                <a:lnTo>
                  <a:pt x="527272" y="1152698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5" name="object 8"/>
          <p:cNvSpPr>
            <a:spLocks/>
          </p:cNvSpPr>
          <p:nvPr/>
        </p:nvSpPr>
        <p:spPr bwMode="auto">
          <a:xfrm>
            <a:off x="2217738" y="4770438"/>
            <a:ext cx="339725" cy="66675"/>
          </a:xfrm>
          <a:custGeom>
            <a:avLst/>
            <a:gdLst/>
            <a:ahLst/>
            <a:cxnLst>
              <a:cxn ang="0">
                <a:pos x="339305" y="64579"/>
              </a:cxn>
              <a:cxn ang="0">
                <a:pos x="288603" y="66012"/>
              </a:cxn>
              <a:cxn ang="0">
                <a:pos x="238181" y="63805"/>
              </a:cxn>
              <a:cxn ang="0">
                <a:pos x="188316" y="58009"/>
              </a:cxn>
              <a:cxn ang="0">
                <a:pos x="139288" y="48678"/>
              </a:cxn>
              <a:cxn ang="0">
                <a:pos x="91373" y="35865"/>
              </a:cxn>
              <a:cxn ang="0">
                <a:pos x="44851" y="19621"/>
              </a:cxn>
              <a:cxn ang="0">
                <a:pos x="0" y="0"/>
              </a:cxn>
            </a:cxnLst>
            <a:rect l="0" t="0" r="r" b="b"/>
            <a:pathLst>
              <a:path w="339725" h="66039">
                <a:moveTo>
                  <a:pt x="339305" y="64579"/>
                </a:moveTo>
                <a:lnTo>
                  <a:pt x="288603" y="66012"/>
                </a:lnTo>
                <a:lnTo>
                  <a:pt x="238181" y="63805"/>
                </a:lnTo>
                <a:lnTo>
                  <a:pt x="188316" y="58009"/>
                </a:lnTo>
                <a:lnTo>
                  <a:pt x="139288" y="48678"/>
                </a:lnTo>
                <a:lnTo>
                  <a:pt x="91373" y="35865"/>
                </a:lnTo>
                <a:lnTo>
                  <a:pt x="44851" y="1962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6" name="object 9"/>
          <p:cNvSpPr>
            <a:spLocks/>
          </p:cNvSpPr>
          <p:nvPr/>
        </p:nvSpPr>
        <p:spPr bwMode="auto">
          <a:xfrm>
            <a:off x="2708275" y="5541963"/>
            <a:ext cx="149225" cy="31750"/>
          </a:xfrm>
          <a:custGeom>
            <a:avLst/>
            <a:gdLst/>
            <a:ahLst/>
            <a:cxnLst>
              <a:cxn ang="0">
                <a:pos x="148450" y="0"/>
              </a:cxn>
              <a:cxn ang="0">
                <a:pos x="112330" y="10723"/>
              </a:cxn>
              <a:cxn ang="0">
                <a:pos x="75468" y="19464"/>
              </a:cxn>
              <a:cxn ang="0">
                <a:pos x="37984" y="26197"/>
              </a:cxn>
              <a:cxn ang="0">
                <a:pos x="0" y="30899"/>
              </a:cxn>
            </a:cxnLst>
            <a:rect l="0" t="0" r="r" b="b"/>
            <a:pathLst>
              <a:path w="148589" h="31114">
                <a:moveTo>
                  <a:pt x="148450" y="0"/>
                </a:moveTo>
                <a:lnTo>
                  <a:pt x="112330" y="10723"/>
                </a:lnTo>
                <a:lnTo>
                  <a:pt x="75468" y="19464"/>
                </a:lnTo>
                <a:lnTo>
                  <a:pt x="37984" y="26197"/>
                </a:lnTo>
                <a:lnTo>
                  <a:pt x="0" y="30899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7" name="object 10"/>
          <p:cNvSpPr>
            <a:spLocks/>
          </p:cNvSpPr>
          <p:nvPr/>
        </p:nvSpPr>
        <p:spPr bwMode="auto">
          <a:xfrm>
            <a:off x="4046538" y="5740400"/>
            <a:ext cx="88900" cy="142875"/>
          </a:xfrm>
          <a:custGeom>
            <a:avLst/>
            <a:gdLst/>
            <a:ahLst/>
            <a:cxnLst>
              <a:cxn ang="0">
                <a:pos x="89446" y="140995"/>
              </a:cxn>
              <a:cxn ang="0">
                <a:pos x="63686" y="107265"/>
              </a:cxn>
              <a:cxn ang="0">
                <a:pos x="40160" y="72474"/>
              </a:cxn>
              <a:cxn ang="0">
                <a:pos x="18915" y="36694"/>
              </a:cxn>
              <a:cxn ang="0">
                <a:pos x="0" y="0"/>
              </a:cxn>
            </a:cxnLst>
            <a:rect l="0" t="0" r="r" b="b"/>
            <a:pathLst>
              <a:path w="89535" h="141604">
                <a:moveTo>
                  <a:pt x="89446" y="140995"/>
                </a:moveTo>
                <a:lnTo>
                  <a:pt x="63686" y="107265"/>
                </a:lnTo>
                <a:lnTo>
                  <a:pt x="40160" y="72474"/>
                </a:lnTo>
                <a:lnTo>
                  <a:pt x="18915" y="3669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8" name="object 11"/>
          <p:cNvSpPr>
            <a:spLocks/>
          </p:cNvSpPr>
          <p:nvPr/>
        </p:nvSpPr>
        <p:spPr bwMode="auto">
          <a:xfrm>
            <a:off x="5754688" y="5530850"/>
            <a:ext cx="36512" cy="153988"/>
          </a:xfrm>
          <a:custGeom>
            <a:avLst/>
            <a:gdLst/>
            <a:ahLst/>
            <a:cxnLst>
              <a:cxn ang="0">
                <a:pos x="35712" y="0"/>
              </a:cxn>
              <a:cxn ang="0">
                <a:pos x="30507" y="39221"/>
              </a:cxn>
              <a:cxn ang="0">
                <a:pos x="22809" y="78136"/>
              </a:cxn>
              <a:cxn ang="0">
                <a:pos x="12634" y="116661"/>
              </a:cxn>
              <a:cxn ang="0">
                <a:pos x="0" y="154711"/>
              </a:cxn>
            </a:cxnLst>
            <a:rect l="0" t="0" r="r" b="b"/>
            <a:pathLst>
              <a:path w="36195" h="154939">
                <a:moveTo>
                  <a:pt x="35712" y="0"/>
                </a:moveTo>
                <a:lnTo>
                  <a:pt x="30507" y="39221"/>
                </a:lnTo>
                <a:lnTo>
                  <a:pt x="22809" y="78136"/>
                </a:lnTo>
                <a:lnTo>
                  <a:pt x="12634" y="116661"/>
                </a:lnTo>
                <a:lnTo>
                  <a:pt x="0" y="154711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9" name="object 12"/>
          <p:cNvSpPr>
            <a:spLocks/>
          </p:cNvSpPr>
          <p:nvPr/>
        </p:nvSpPr>
        <p:spPr bwMode="auto">
          <a:xfrm>
            <a:off x="6500813" y="4575175"/>
            <a:ext cx="434975" cy="577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161" y="21525"/>
              </a:cxn>
              <a:cxn ang="0">
                <a:pos x="95894" y="45659"/>
              </a:cxn>
              <a:cxn ang="0">
                <a:pos x="140092" y="72261"/>
              </a:cxn>
              <a:cxn ang="0">
                <a:pos x="181649" y="101188"/>
              </a:cxn>
              <a:cxn ang="0">
                <a:pos x="220459" y="132300"/>
              </a:cxn>
              <a:cxn ang="0">
                <a:pos x="256413" y="165454"/>
              </a:cxn>
              <a:cxn ang="0">
                <a:pos x="289407" y="200509"/>
              </a:cxn>
              <a:cxn ang="0">
                <a:pos x="319333" y="237324"/>
              </a:cxn>
              <a:cxn ang="0">
                <a:pos x="346085" y="275757"/>
              </a:cxn>
              <a:cxn ang="0">
                <a:pos x="369555" y="315667"/>
              </a:cxn>
              <a:cxn ang="0">
                <a:pos x="389638" y="356911"/>
              </a:cxn>
              <a:cxn ang="0">
                <a:pos x="406227" y="399349"/>
              </a:cxn>
              <a:cxn ang="0">
                <a:pos x="419215" y="442839"/>
              </a:cxn>
              <a:cxn ang="0">
                <a:pos x="428496" y="487240"/>
              </a:cxn>
              <a:cxn ang="0">
                <a:pos x="433962" y="532409"/>
              </a:cxn>
              <a:cxn ang="0">
                <a:pos x="435508" y="578205"/>
              </a:cxn>
            </a:cxnLst>
            <a:rect l="0" t="0" r="r" b="b"/>
            <a:pathLst>
              <a:path w="435609" h="578485">
                <a:moveTo>
                  <a:pt x="0" y="0"/>
                </a:moveTo>
                <a:lnTo>
                  <a:pt x="49161" y="21525"/>
                </a:lnTo>
                <a:lnTo>
                  <a:pt x="95894" y="45659"/>
                </a:lnTo>
                <a:lnTo>
                  <a:pt x="140092" y="72261"/>
                </a:lnTo>
                <a:lnTo>
                  <a:pt x="181649" y="101188"/>
                </a:lnTo>
                <a:lnTo>
                  <a:pt x="220459" y="132300"/>
                </a:lnTo>
                <a:lnTo>
                  <a:pt x="256413" y="165454"/>
                </a:lnTo>
                <a:lnTo>
                  <a:pt x="289407" y="200509"/>
                </a:lnTo>
                <a:lnTo>
                  <a:pt x="319333" y="237324"/>
                </a:lnTo>
                <a:lnTo>
                  <a:pt x="346085" y="275757"/>
                </a:lnTo>
                <a:lnTo>
                  <a:pt x="369555" y="315667"/>
                </a:lnTo>
                <a:lnTo>
                  <a:pt x="389638" y="356911"/>
                </a:lnTo>
                <a:lnTo>
                  <a:pt x="406227" y="399349"/>
                </a:lnTo>
                <a:lnTo>
                  <a:pt x="419215" y="442839"/>
                </a:lnTo>
                <a:lnTo>
                  <a:pt x="428496" y="487240"/>
                </a:lnTo>
                <a:lnTo>
                  <a:pt x="433962" y="532409"/>
                </a:lnTo>
                <a:lnTo>
                  <a:pt x="435508" y="578205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0" name="object 13"/>
          <p:cNvSpPr>
            <a:spLocks/>
          </p:cNvSpPr>
          <p:nvPr/>
        </p:nvSpPr>
        <p:spPr bwMode="auto">
          <a:xfrm>
            <a:off x="7334250" y="3959225"/>
            <a:ext cx="193675" cy="217488"/>
          </a:xfrm>
          <a:custGeom>
            <a:avLst/>
            <a:gdLst/>
            <a:ahLst/>
            <a:cxnLst>
              <a:cxn ang="0">
                <a:pos x="193916" y="0"/>
              </a:cxn>
              <a:cxn ang="0">
                <a:pos x="170295" y="41013"/>
              </a:cxn>
              <a:cxn ang="0">
                <a:pos x="143001" y="80289"/>
              </a:cxn>
              <a:cxn ang="0">
                <a:pos x="112179" y="117668"/>
              </a:cxn>
              <a:cxn ang="0">
                <a:pos x="77974" y="152987"/>
              </a:cxn>
              <a:cxn ang="0">
                <a:pos x="40533" y="186086"/>
              </a:cxn>
              <a:cxn ang="0">
                <a:pos x="0" y="216801"/>
              </a:cxn>
            </a:cxnLst>
            <a:rect l="0" t="0" r="r" b="b"/>
            <a:pathLst>
              <a:path w="194309" h="217170">
                <a:moveTo>
                  <a:pt x="193916" y="0"/>
                </a:moveTo>
                <a:lnTo>
                  <a:pt x="170295" y="41013"/>
                </a:lnTo>
                <a:lnTo>
                  <a:pt x="143001" y="80289"/>
                </a:lnTo>
                <a:lnTo>
                  <a:pt x="112179" y="117668"/>
                </a:lnTo>
                <a:lnTo>
                  <a:pt x="77974" y="152987"/>
                </a:lnTo>
                <a:lnTo>
                  <a:pt x="40533" y="186086"/>
                </a:lnTo>
                <a:lnTo>
                  <a:pt x="0" y="216801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1" name="object 14"/>
          <p:cNvSpPr>
            <a:spLocks/>
          </p:cNvSpPr>
          <p:nvPr/>
        </p:nvSpPr>
        <p:spPr bwMode="auto">
          <a:xfrm>
            <a:off x="7062788" y="3154363"/>
            <a:ext cx="9525" cy="103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14" y="25424"/>
              </a:cxn>
              <a:cxn ang="0">
                <a:pos x="8129" y="50995"/>
              </a:cxn>
              <a:cxn ang="0">
                <a:pos x="9942" y="76668"/>
              </a:cxn>
              <a:cxn ang="0">
                <a:pos x="10248" y="102400"/>
              </a:cxn>
            </a:cxnLst>
            <a:rect l="0" t="0" r="r" b="b"/>
            <a:pathLst>
              <a:path w="10795" h="102870">
                <a:moveTo>
                  <a:pt x="0" y="0"/>
                </a:moveTo>
                <a:lnTo>
                  <a:pt x="4814" y="25424"/>
                </a:lnTo>
                <a:lnTo>
                  <a:pt x="8129" y="50995"/>
                </a:lnTo>
                <a:lnTo>
                  <a:pt x="9942" y="76668"/>
                </a:lnTo>
                <a:lnTo>
                  <a:pt x="10248" y="10240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2" name="object 15"/>
          <p:cNvSpPr>
            <a:spLocks/>
          </p:cNvSpPr>
          <p:nvPr/>
        </p:nvSpPr>
        <p:spPr bwMode="auto">
          <a:xfrm>
            <a:off x="5822950" y="2903538"/>
            <a:ext cx="100013" cy="131762"/>
          </a:xfrm>
          <a:custGeom>
            <a:avLst/>
            <a:gdLst/>
            <a:ahLst/>
            <a:cxnLst>
              <a:cxn ang="0">
                <a:pos x="0" y="130581"/>
              </a:cxn>
              <a:cxn ang="0">
                <a:pos x="20474" y="95781"/>
              </a:cxn>
              <a:cxn ang="0">
                <a:pos x="43922" y="62333"/>
              </a:cxn>
              <a:cxn ang="0">
                <a:pos x="70248" y="30363"/>
              </a:cxn>
              <a:cxn ang="0">
                <a:pos x="99352" y="0"/>
              </a:cxn>
            </a:cxnLst>
            <a:rect l="0" t="0" r="r" b="b"/>
            <a:pathLst>
              <a:path w="99695" h="130810">
                <a:moveTo>
                  <a:pt x="0" y="130581"/>
                </a:moveTo>
                <a:lnTo>
                  <a:pt x="20474" y="95781"/>
                </a:lnTo>
                <a:lnTo>
                  <a:pt x="43922" y="62333"/>
                </a:lnTo>
                <a:lnTo>
                  <a:pt x="70248" y="30363"/>
                </a:lnTo>
                <a:lnTo>
                  <a:pt x="99352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3" name="object 16"/>
          <p:cNvSpPr>
            <a:spLocks/>
          </p:cNvSpPr>
          <p:nvPr/>
        </p:nvSpPr>
        <p:spPr bwMode="auto">
          <a:xfrm>
            <a:off x="4894263" y="2984500"/>
            <a:ext cx="49212" cy="112713"/>
          </a:xfrm>
          <a:custGeom>
            <a:avLst/>
            <a:gdLst/>
            <a:ahLst/>
            <a:cxnLst>
              <a:cxn ang="0">
                <a:pos x="0" y="112623"/>
              </a:cxn>
              <a:cxn ang="0">
                <a:pos x="8824" y="83583"/>
              </a:cxn>
              <a:cxn ang="0">
                <a:pos x="19807" y="55078"/>
              </a:cxn>
              <a:cxn ang="0">
                <a:pos x="32916" y="27189"/>
              </a:cxn>
              <a:cxn ang="0">
                <a:pos x="48120" y="0"/>
              </a:cxn>
            </a:cxnLst>
            <a:rect l="0" t="0" r="r" b="b"/>
            <a:pathLst>
              <a:path w="48260" h="113030">
                <a:moveTo>
                  <a:pt x="0" y="112623"/>
                </a:moveTo>
                <a:lnTo>
                  <a:pt x="8824" y="83583"/>
                </a:lnTo>
                <a:lnTo>
                  <a:pt x="19807" y="55078"/>
                </a:lnTo>
                <a:lnTo>
                  <a:pt x="32916" y="27189"/>
                </a:lnTo>
                <a:lnTo>
                  <a:pt x="4812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4" name="object 17"/>
          <p:cNvSpPr>
            <a:spLocks/>
          </p:cNvSpPr>
          <p:nvPr/>
        </p:nvSpPr>
        <p:spPr bwMode="auto">
          <a:xfrm>
            <a:off x="3803650" y="3135313"/>
            <a:ext cx="174625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495" y="24017"/>
              </a:cxn>
              <a:cxn ang="0">
                <a:pos x="91092" y="50280"/>
              </a:cxn>
              <a:cxn ang="0">
                <a:pos x="133672" y="78718"/>
              </a:cxn>
              <a:cxn ang="0">
                <a:pos x="174117" y="109258"/>
              </a:cxn>
            </a:cxnLst>
            <a:rect l="0" t="0" r="r" b="b"/>
            <a:pathLst>
              <a:path w="174625" h="109855">
                <a:moveTo>
                  <a:pt x="0" y="0"/>
                </a:moveTo>
                <a:lnTo>
                  <a:pt x="46495" y="24017"/>
                </a:lnTo>
                <a:lnTo>
                  <a:pt x="91092" y="50280"/>
                </a:lnTo>
                <a:lnTo>
                  <a:pt x="133672" y="78718"/>
                </a:lnTo>
                <a:lnTo>
                  <a:pt x="174117" y="109258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5" name="object 18"/>
          <p:cNvSpPr>
            <a:spLocks/>
          </p:cNvSpPr>
          <p:nvPr/>
        </p:nvSpPr>
        <p:spPr bwMode="auto">
          <a:xfrm>
            <a:off x="2451100" y="3878263"/>
            <a:ext cx="30163" cy="115887"/>
          </a:xfrm>
          <a:custGeom>
            <a:avLst/>
            <a:gdLst/>
            <a:ahLst/>
            <a:cxnLst>
              <a:cxn ang="0">
                <a:pos x="30378" y="114947"/>
              </a:cxn>
              <a:cxn ang="0">
                <a:pos x="20716" y="86600"/>
              </a:cxn>
              <a:cxn ang="0">
                <a:pos x="12426" y="57969"/>
              </a:cxn>
              <a:cxn ang="0">
                <a:pos x="5518" y="29090"/>
              </a:cxn>
              <a:cxn ang="0">
                <a:pos x="0" y="0"/>
              </a:cxn>
            </a:cxnLst>
            <a:rect l="0" t="0" r="r" b="b"/>
            <a:pathLst>
              <a:path w="30480" h="114935">
                <a:moveTo>
                  <a:pt x="30378" y="114947"/>
                </a:moveTo>
                <a:lnTo>
                  <a:pt x="20716" y="86600"/>
                </a:lnTo>
                <a:lnTo>
                  <a:pt x="12426" y="57969"/>
                </a:lnTo>
                <a:lnTo>
                  <a:pt x="5518" y="29090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6" name="object 19"/>
          <p:cNvSpPr>
            <a:spLocks noChangeArrowheads="1"/>
          </p:cNvSpPr>
          <p:nvPr/>
        </p:nvSpPr>
        <p:spPr bwMode="auto">
          <a:xfrm>
            <a:off x="2522538" y="4702175"/>
            <a:ext cx="527050" cy="5111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9863" y="4794250"/>
            <a:ext cx="15240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668" name="object 21"/>
          <p:cNvSpPr>
            <a:spLocks noChangeArrowheads="1"/>
          </p:cNvSpPr>
          <p:nvPr/>
        </p:nvSpPr>
        <p:spPr bwMode="auto">
          <a:xfrm>
            <a:off x="6600825" y="3414713"/>
            <a:ext cx="514350" cy="5127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88150" y="3508375"/>
            <a:ext cx="138113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670" name="object 23"/>
          <p:cNvSpPr>
            <a:spLocks/>
          </p:cNvSpPr>
          <p:nvPr/>
        </p:nvSpPr>
        <p:spPr bwMode="auto">
          <a:xfrm>
            <a:off x="2786063" y="4416425"/>
            <a:ext cx="163512" cy="441325"/>
          </a:xfrm>
          <a:custGeom>
            <a:avLst/>
            <a:gdLst/>
            <a:ahLst/>
            <a:cxnLst>
              <a:cxn ang="0">
                <a:pos x="0" y="441604"/>
              </a:cxn>
              <a:cxn ang="0">
                <a:pos x="163068" y="0"/>
              </a:cxn>
            </a:cxnLst>
            <a:rect l="0" t="0" r="r" b="b"/>
            <a:pathLst>
              <a:path w="163194" h="441960">
                <a:moveTo>
                  <a:pt x="0" y="441604"/>
                </a:moveTo>
                <a:lnTo>
                  <a:pt x="163068" y="0"/>
                </a:lnTo>
              </a:path>
            </a:pathLst>
          </a:custGeom>
          <a:noFill/>
          <a:ln w="28574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1" name="object 24"/>
          <p:cNvSpPr>
            <a:spLocks/>
          </p:cNvSpPr>
          <p:nvPr/>
        </p:nvSpPr>
        <p:spPr bwMode="auto">
          <a:xfrm>
            <a:off x="2871788" y="4416425"/>
            <a:ext cx="95250" cy="96838"/>
          </a:xfrm>
          <a:custGeom>
            <a:avLst/>
            <a:gdLst/>
            <a:ahLst/>
            <a:cxnLst>
              <a:cxn ang="0">
                <a:pos x="0" y="63093"/>
              </a:cxn>
              <a:cxn ang="0">
                <a:pos x="76606" y="0"/>
              </a:cxn>
              <a:cxn ang="0">
                <a:pos x="93814" y="97739"/>
              </a:cxn>
            </a:cxnLst>
            <a:rect l="0" t="0" r="r" b="b"/>
            <a:pathLst>
              <a:path w="93980" h="97789">
                <a:moveTo>
                  <a:pt x="0" y="63093"/>
                </a:moveTo>
                <a:lnTo>
                  <a:pt x="76606" y="0"/>
                </a:lnTo>
                <a:lnTo>
                  <a:pt x="93814" y="97739"/>
                </a:lnTo>
              </a:path>
            </a:pathLst>
          </a:custGeom>
          <a:noFill/>
          <a:ln w="28575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2" name="object 25"/>
          <p:cNvSpPr>
            <a:spLocks noChangeArrowheads="1"/>
          </p:cNvSpPr>
          <p:nvPr/>
        </p:nvSpPr>
        <p:spPr bwMode="auto">
          <a:xfrm>
            <a:off x="2881313" y="4189413"/>
            <a:ext cx="300037" cy="301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3" name="object 26"/>
          <p:cNvSpPr>
            <a:spLocks/>
          </p:cNvSpPr>
          <p:nvPr/>
        </p:nvSpPr>
        <p:spPr bwMode="auto">
          <a:xfrm>
            <a:off x="2928938" y="4829175"/>
            <a:ext cx="431800" cy="171450"/>
          </a:xfrm>
          <a:custGeom>
            <a:avLst/>
            <a:gdLst/>
            <a:ahLst/>
            <a:cxnLst>
              <a:cxn ang="0">
                <a:pos x="0" y="171932"/>
              </a:cxn>
              <a:cxn ang="0">
                <a:pos x="432333" y="0"/>
              </a:cxn>
            </a:cxnLst>
            <a:rect l="0" t="0" r="r" b="b"/>
            <a:pathLst>
              <a:path w="432435" h="172085">
                <a:moveTo>
                  <a:pt x="0" y="171932"/>
                </a:moveTo>
                <a:lnTo>
                  <a:pt x="432333" y="0"/>
                </a:lnTo>
              </a:path>
            </a:pathLst>
          </a:custGeom>
          <a:noFill/>
          <a:ln w="28575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4" name="object 27"/>
          <p:cNvSpPr>
            <a:spLocks/>
          </p:cNvSpPr>
          <p:nvPr/>
        </p:nvSpPr>
        <p:spPr bwMode="auto">
          <a:xfrm>
            <a:off x="3263900" y="4813300"/>
            <a:ext cx="98425" cy="93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132" y="14795"/>
              </a:cxn>
              <a:cxn ang="0">
                <a:pos x="36957" y="92938"/>
              </a:cxn>
            </a:cxnLst>
            <a:rect l="0" t="0" r="r" b="b"/>
            <a:pathLst>
              <a:path w="98425" h="93345">
                <a:moveTo>
                  <a:pt x="0" y="0"/>
                </a:moveTo>
                <a:lnTo>
                  <a:pt x="98132" y="14795"/>
                </a:lnTo>
                <a:lnTo>
                  <a:pt x="36957" y="92938"/>
                </a:lnTo>
              </a:path>
            </a:pathLst>
          </a:custGeom>
          <a:noFill/>
          <a:ln w="28575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5" name="object 28"/>
          <p:cNvSpPr>
            <a:spLocks noChangeArrowheads="1"/>
          </p:cNvSpPr>
          <p:nvPr/>
        </p:nvSpPr>
        <p:spPr bwMode="auto">
          <a:xfrm>
            <a:off x="3308350" y="4619625"/>
            <a:ext cx="301625" cy="2984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6" name="object 29"/>
          <p:cNvSpPr>
            <a:spLocks/>
          </p:cNvSpPr>
          <p:nvPr/>
        </p:nvSpPr>
        <p:spPr bwMode="auto">
          <a:xfrm>
            <a:off x="2887663" y="5102225"/>
            <a:ext cx="403225" cy="201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3733" y="202056"/>
              </a:cxn>
            </a:cxnLst>
            <a:rect l="0" t="0" r="r" b="b"/>
            <a:pathLst>
              <a:path w="403860" h="202564">
                <a:moveTo>
                  <a:pt x="0" y="0"/>
                </a:moveTo>
                <a:lnTo>
                  <a:pt x="403733" y="202056"/>
                </a:lnTo>
              </a:path>
            </a:pathLst>
          </a:custGeom>
          <a:noFill/>
          <a:ln w="28575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7" name="object 30"/>
          <p:cNvSpPr>
            <a:spLocks/>
          </p:cNvSpPr>
          <p:nvPr/>
        </p:nvSpPr>
        <p:spPr bwMode="auto">
          <a:xfrm>
            <a:off x="3192463" y="5221288"/>
            <a:ext cx="98425" cy="88900"/>
          </a:xfrm>
          <a:custGeom>
            <a:avLst/>
            <a:gdLst/>
            <a:ahLst/>
            <a:cxnLst>
              <a:cxn ang="0">
                <a:pos x="44767" y="0"/>
              </a:cxn>
              <a:cxn ang="0">
                <a:pos x="99047" y="83083"/>
              </a:cxn>
              <a:cxn ang="0">
                <a:pos x="0" y="89433"/>
              </a:cxn>
            </a:cxnLst>
            <a:rect l="0" t="0" r="r" b="b"/>
            <a:pathLst>
              <a:path w="99060" h="89535">
                <a:moveTo>
                  <a:pt x="44767" y="0"/>
                </a:moveTo>
                <a:lnTo>
                  <a:pt x="99047" y="83083"/>
                </a:lnTo>
                <a:lnTo>
                  <a:pt x="0" y="89433"/>
                </a:lnTo>
              </a:path>
            </a:pathLst>
          </a:custGeom>
          <a:noFill/>
          <a:ln w="28575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8" name="object 31"/>
          <p:cNvSpPr>
            <a:spLocks noChangeArrowheads="1"/>
          </p:cNvSpPr>
          <p:nvPr/>
        </p:nvSpPr>
        <p:spPr bwMode="auto">
          <a:xfrm>
            <a:off x="3238500" y="5262563"/>
            <a:ext cx="298450" cy="2984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9" name="object 32"/>
          <p:cNvSpPr>
            <a:spLocks/>
          </p:cNvSpPr>
          <p:nvPr/>
        </p:nvSpPr>
        <p:spPr bwMode="auto">
          <a:xfrm>
            <a:off x="3103563" y="3771900"/>
            <a:ext cx="269875" cy="473075"/>
          </a:xfrm>
          <a:custGeom>
            <a:avLst/>
            <a:gdLst/>
            <a:ahLst/>
            <a:cxnLst>
              <a:cxn ang="0">
                <a:pos x="0" y="473557"/>
              </a:cxn>
              <a:cxn ang="0">
                <a:pos x="269811" y="0"/>
              </a:cxn>
            </a:cxnLst>
            <a:rect l="0" t="0" r="r" b="b"/>
            <a:pathLst>
              <a:path w="269875" h="473710">
                <a:moveTo>
                  <a:pt x="0" y="473557"/>
                </a:moveTo>
                <a:lnTo>
                  <a:pt x="269811" y="0"/>
                </a:lnTo>
              </a:path>
            </a:pathLst>
          </a:custGeom>
          <a:noFill/>
          <a:ln w="28575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0" name="object 33"/>
          <p:cNvSpPr>
            <a:spLocks/>
          </p:cNvSpPr>
          <p:nvPr/>
        </p:nvSpPr>
        <p:spPr bwMode="auto">
          <a:xfrm>
            <a:off x="3287713" y="3771900"/>
            <a:ext cx="87312" cy="98425"/>
          </a:xfrm>
          <a:custGeom>
            <a:avLst/>
            <a:gdLst/>
            <a:ahLst/>
            <a:cxnLst>
              <a:cxn ang="0">
                <a:pos x="0" y="49720"/>
              </a:cxn>
              <a:cxn ang="0">
                <a:pos x="85890" y="0"/>
              </a:cxn>
              <a:cxn ang="0">
                <a:pos x="86893" y="99237"/>
              </a:cxn>
            </a:cxnLst>
            <a:rect l="0" t="0" r="r" b="b"/>
            <a:pathLst>
              <a:path w="86995" h="99695">
                <a:moveTo>
                  <a:pt x="0" y="49720"/>
                </a:moveTo>
                <a:lnTo>
                  <a:pt x="85890" y="0"/>
                </a:lnTo>
                <a:lnTo>
                  <a:pt x="86893" y="99237"/>
                </a:lnTo>
              </a:path>
            </a:pathLst>
          </a:custGeom>
          <a:noFill/>
          <a:ln w="28575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1" name="object 34"/>
          <p:cNvSpPr>
            <a:spLocks noChangeArrowheads="1"/>
          </p:cNvSpPr>
          <p:nvPr/>
        </p:nvSpPr>
        <p:spPr bwMode="auto">
          <a:xfrm>
            <a:off x="3308350" y="3546475"/>
            <a:ext cx="301625" cy="3016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2" name="object 35"/>
          <p:cNvSpPr>
            <a:spLocks/>
          </p:cNvSpPr>
          <p:nvPr/>
        </p:nvSpPr>
        <p:spPr bwMode="auto">
          <a:xfrm>
            <a:off x="3133725" y="4084638"/>
            <a:ext cx="523875" cy="233362"/>
          </a:xfrm>
          <a:custGeom>
            <a:avLst/>
            <a:gdLst/>
            <a:ahLst/>
            <a:cxnLst>
              <a:cxn ang="0">
                <a:pos x="0" y="231876"/>
              </a:cxn>
              <a:cxn ang="0">
                <a:pos x="523240" y="0"/>
              </a:cxn>
            </a:cxnLst>
            <a:rect l="0" t="0" r="r" b="b"/>
            <a:pathLst>
              <a:path w="523239" h="232410">
                <a:moveTo>
                  <a:pt x="0" y="231876"/>
                </a:moveTo>
                <a:lnTo>
                  <a:pt x="523240" y="0"/>
                </a:lnTo>
              </a:path>
            </a:pathLst>
          </a:custGeom>
          <a:noFill/>
          <a:ln w="28575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3" name="object 36"/>
          <p:cNvSpPr>
            <a:spLocks/>
          </p:cNvSpPr>
          <p:nvPr/>
        </p:nvSpPr>
        <p:spPr bwMode="auto">
          <a:xfrm>
            <a:off x="3557588" y="4075113"/>
            <a:ext cx="100012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628" y="10985"/>
              </a:cxn>
              <a:cxn ang="0">
                <a:pos x="40513" y="91440"/>
              </a:cxn>
            </a:cxnLst>
            <a:rect l="0" t="0" r="r" b="b"/>
            <a:pathLst>
              <a:path w="99060" h="91439">
                <a:moveTo>
                  <a:pt x="0" y="0"/>
                </a:moveTo>
                <a:lnTo>
                  <a:pt x="98628" y="10985"/>
                </a:lnTo>
                <a:lnTo>
                  <a:pt x="40513" y="91440"/>
                </a:lnTo>
              </a:path>
            </a:pathLst>
          </a:custGeom>
          <a:noFill/>
          <a:ln w="28575">
            <a:solidFill>
              <a:srgbClr val="6F2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4" name="object 37"/>
          <p:cNvSpPr>
            <a:spLocks noChangeArrowheads="1"/>
          </p:cNvSpPr>
          <p:nvPr/>
        </p:nvSpPr>
        <p:spPr bwMode="auto">
          <a:xfrm>
            <a:off x="3603625" y="3875088"/>
            <a:ext cx="301625" cy="2984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5" name="object 38"/>
          <p:cNvSpPr>
            <a:spLocks/>
          </p:cNvSpPr>
          <p:nvPr/>
        </p:nvSpPr>
        <p:spPr bwMode="auto">
          <a:xfrm>
            <a:off x="3827463" y="3379788"/>
            <a:ext cx="400050" cy="549275"/>
          </a:xfrm>
          <a:custGeom>
            <a:avLst/>
            <a:gdLst/>
            <a:ahLst/>
            <a:cxnLst>
              <a:cxn ang="0">
                <a:pos x="0" y="548639"/>
              </a:cxn>
              <a:cxn ang="0">
                <a:pos x="399554" y="0"/>
              </a:cxn>
            </a:cxnLst>
            <a:rect l="0" t="0" r="r" b="b"/>
            <a:pathLst>
              <a:path w="400050" h="548639">
                <a:moveTo>
                  <a:pt x="0" y="548639"/>
                </a:moveTo>
                <a:lnTo>
                  <a:pt x="399554" y="0"/>
                </a:lnTo>
              </a:path>
            </a:pathLst>
          </a:custGeom>
          <a:noFill/>
          <a:ln w="28575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6" name="object 39"/>
          <p:cNvSpPr>
            <a:spLocks/>
          </p:cNvSpPr>
          <p:nvPr/>
        </p:nvSpPr>
        <p:spPr bwMode="auto">
          <a:xfrm>
            <a:off x="4137025" y="3379788"/>
            <a:ext cx="90488" cy="100012"/>
          </a:xfrm>
          <a:custGeom>
            <a:avLst/>
            <a:gdLst/>
            <a:ahLst/>
            <a:cxnLst>
              <a:cxn ang="0">
                <a:pos x="0" y="39852"/>
              </a:cxn>
              <a:cxn ang="0">
                <a:pos x="90893" y="0"/>
              </a:cxn>
              <a:cxn ang="0">
                <a:pos x="80848" y="98729"/>
              </a:cxn>
            </a:cxnLst>
            <a:rect l="0" t="0" r="r" b="b"/>
            <a:pathLst>
              <a:path w="91439" h="99060">
                <a:moveTo>
                  <a:pt x="0" y="39852"/>
                </a:moveTo>
                <a:lnTo>
                  <a:pt x="90893" y="0"/>
                </a:lnTo>
                <a:lnTo>
                  <a:pt x="80848" y="98729"/>
                </a:lnTo>
              </a:path>
            </a:pathLst>
          </a:custGeom>
          <a:noFill/>
          <a:ln w="28575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7" name="object 40"/>
          <p:cNvSpPr>
            <a:spLocks/>
          </p:cNvSpPr>
          <p:nvPr/>
        </p:nvSpPr>
        <p:spPr bwMode="auto">
          <a:xfrm>
            <a:off x="3857625" y="3932238"/>
            <a:ext cx="542925" cy="69850"/>
          </a:xfrm>
          <a:custGeom>
            <a:avLst/>
            <a:gdLst/>
            <a:ahLst/>
            <a:cxnLst>
              <a:cxn ang="0">
                <a:pos x="0" y="68846"/>
              </a:cxn>
              <a:cxn ang="0">
                <a:pos x="543433" y="0"/>
              </a:cxn>
            </a:cxnLst>
            <a:rect l="0" t="0" r="r" b="b"/>
            <a:pathLst>
              <a:path w="543560" h="69214">
                <a:moveTo>
                  <a:pt x="0" y="68846"/>
                </a:moveTo>
                <a:lnTo>
                  <a:pt x="543433" y="0"/>
                </a:lnTo>
              </a:path>
            </a:pathLst>
          </a:custGeom>
          <a:noFill/>
          <a:ln w="28575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8" name="object 41"/>
          <p:cNvSpPr>
            <a:spLocks/>
          </p:cNvSpPr>
          <p:nvPr/>
        </p:nvSpPr>
        <p:spPr bwMode="auto">
          <a:xfrm>
            <a:off x="4310063" y="3894138"/>
            <a:ext cx="90487" cy="100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325" y="38836"/>
              </a:cxn>
              <a:cxn ang="0">
                <a:pos x="12560" y="99225"/>
              </a:cxn>
            </a:cxnLst>
            <a:rect l="0" t="0" r="r" b="b"/>
            <a:pathLst>
              <a:path w="91439" h="99695">
                <a:moveTo>
                  <a:pt x="0" y="0"/>
                </a:moveTo>
                <a:lnTo>
                  <a:pt x="91325" y="38836"/>
                </a:lnTo>
                <a:lnTo>
                  <a:pt x="12560" y="99225"/>
                </a:lnTo>
              </a:path>
            </a:pathLst>
          </a:custGeom>
          <a:noFill/>
          <a:ln w="28575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9" name="object 42"/>
          <p:cNvSpPr>
            <a:spLocks/>
          </p:cNvSpPr>
          <p:nvPr/>
        </p:nvSpPr>
        <p:spPr bwMode="auto">
          <a:xfrm>
            <a:off x="2932113" y="4100513"/>
            <a:ext cx="782637" cy="796925"/>
          </a:xfrm>
          <a:custGeom>
            <a:avLst/>
            <a:gdLst/>
            <a:ahLst/>
            <a:cxnLst>
              <a:cxn ang="0">
                <a:pos x="783336" y="0"/>
              </a:cxn>
              <a:cxn ang="0">
                <a:pos x="768269" y="37349"/>
              </a:cxn>
              <a:cxn ang="0">
                <a:pos x="752466" y="74895"/>
              </a:cxn>
              <a:cxn ang="0">
                <a:pos x="735187" y="112833"/>
              </a:cxn>
              <a:cxn ang="0">
                <a:pos x="715696" y="151360"/>
              </a:cxn>
              <a:cxn ang="0">
                <a:pos x="693253" y="190671"/>
              </a:cxn>
              <a:cxn ang="0">
                <a:pos x="667120" y="230964"/>
              </a:cxn>
              <a:cxn ang="0">
                <a:pos x="636560" y="272433"/>
              </a:cxn>
              <a:cxn ang="0">
                <a:pos x="600835" y="315276"/>
              </a:cxn>
              <a:cxn ang="0">
                <a:pos x="559206" y="359689"/>
              </a:cxn>
              <a:cxn ang="0">
                <a:pos x="530150" y="388100"/>
              </a:cxn>
              <a:cxn ang="0">
                <a:pos x="498714" y="417144"/>
              </a:cxn>
              <a:cxn ang="0">
                <a:pos x="465075" y="446774"/>
              </a:cxn>
              <a:cxn ang="0">
                <a:pos x="429408" y="476942"/>
              </a:cxn>
              <a:cxn ang="0">
                <a:pos x="391891" y="507602"/>
              </a:cxn>
              <a:cxn ang="0">
                <a:pos x="352698" y="538708"/>
              </a:cxn>
              <a:cxn ang="0">
                <a:pos x="312007" y="570212"/>
              </a:cxn>
              <a:cxn ang="0">
                <a:pos x="269993" y="602068"/>
              </a:cxn>
              <a:cxn ang="0">
                <a:pos x="226832" y="634228"/>
              </a:cxn>
              <a:cxn ang="0">
                <a:pos x="182702" y="666647"/>
              </a:cxn>
              <a:cxn ang="0">
                <a:pos x="137777" y="699277"/>
              </a:cxn>
              <a:cxn ang="0">
                <a:pos x="92234" y="732071"/>
              </a:cxn>
              <a:cxn ang="0">
                <a:pos x="46250" y="764983"/>
              </a:cxn>
              <a:cxn ang="0">
                <a:pos x="0" y="797966"/>
              </a:cxn>
            </a:cxnLst>
            <a:rect l="0" t="0" r="r" b="b"/>
            <a:pathLst>
              <a:path w="783589" h="798195">
                <a:moveTo>
                  <a:pt x="783336" y="0"/>
                </a:moveTo>
                <a:lnTo>
                  <a:pt x="768269" y="37349"/>
                </a:lnTo>
                <a:lnTo>
                  <a:pt x="752466" y="74895"/>
                </a:lnTo>
                <a:lnTo>
                  <a:pt x="735187" y="112833"/>
                </a:lnTo>
                <a:lnTo>
                  <a:pt x="715696" y="151360"/>
                </a:lnTo>
                <a:lnTo>
                  <a:pt x="693253" y="190671"/>
                </a:lnTo>
                <a:lnTo>
                  <a:pt x="667120" y="230964"/>
                </a:lnTo>
                <a:lnTo>
                  <a:pt x="636560" y="272433"/>
                </a:lnTo>
                <a:lnTo>
                  <a:pt x="600835" y="315276"/>
                </a:lnTo>
                <a:lnTo>
                  <a:pt x="559206" y="359689"/>
                </a:lnTo>
                <a:lnTo>
                  <a:pt x="530150" y="388100"/>
                </a:lnTo>
                <a:lnTo>
                  <a:pt x="498714" y="417144"/>
                </a:lnTo>
                <a:lnTo>
                  <a:pt x="465075" y="446774"/>
                </a:lnTo>
                <a:lnTo>
                  <a:pt x="429408" y="476942"/>
                </a:lnTo>
                <a:lnTo>
                  <a:pt x="391891" y="507602"/>
                </a:lnTo>
                <a:lnTo>
                  <a:pt x="352698" y="538708"/>
                </a:lnTo>
                <a:lnTo>
                  <a:pt x="312007" y="570212"/>
                </a:lnTo>
                <a:lnTo>
                  <a:pt x="269993" y="602068"/>
                </a:lnTo>
                <a:lnTo>
                  <a:pt x="226832" y="634228"/>
                </a:lnTo>
                <a:lnTo>
                  <a:pt x="182702" y="666647"/>
                </a:lnTo>
                <a:lnTo>
                  <a:pt x="137777" y="699277"/>
                </a:lnTo>
                <a:lnTo>
                  <a:pt x="92234" y="732071"/>
                </a:lnTo>
                <a:lnTo>
                  <a:pt x="46250" y="764983"/>
                </a:lnTo>
                <a:lnTo>
                  <a:pt x="0" y="797966"/>
                </a:lnTo>
              </a:path>
            </a:pathLst>
          </a:custGeom>
          <a:noFill/>
          <a:ln w="28575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0" name="object 43"/>
          <p:cNvSpPr>
            <a:spLocks/>
          </p:cNvSpPr>
          <p:nvPr/>
        </p:nvSpPr>
        <p:spPr bwMode="auto">
          <a:xfrm>
            <a:off x="2930525" y="4806950"/>
            <a:ext cx="100013" cy="92075"/>
          </a:xfrm>
          <a:custGeom>
            <a:avLst/>
            <a:gdLst/>
            <a:ahLst/>
            <a:cxnLst>
              <a:cxn ang="0">
                <a:pos x="98831" y="81457"/>
              </a:cxn>
              <a:cxn ang="0">
                <a:pos x="0" y="90462"/>
              </a:cxn>
              <a:cxn ang="0">
                <a:pos x="40805" y="0"/>
              </a:cxn>
            </a:cxnLst>
            <a:rect l="0" t="0" r="r" b="b"/>
            <a:pathLst>
              <a:path w="99060" h="90804">
                <a:moveTo>
                  <a:pt x="98831" y="81457"/>
                </a:moveTo>
                <a:lnTo>
                  <a:pt x="0" y="90462"/>
                </a:lnTo>
                <a:lnTo>
                  <a:pt x="40805" y="0"/>
                </a:lnTo>
              </a:path>
            </a:pathLst>
          </a:custGeom>
          <a:noFill/>
          <a:ln w="28575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1" name="object 44"/>
          <p:cNvSpPr>
            <a:spLocks/>
          </p:cNvSpPr>
          <p:nvPr/>
        </p:nvSpPr>
        <p:spPr bwMode="auto">
          <a:xfrm>
            <a:off x="4546600" y="3522663"/>
            <a:ext cx="2160588" cy="200025"/>
          </a:xfrm>
          <a:custGeom>
            <a:avLst/>
            <a:gdLst/>
            <a:ahLst/>
            <a:cxnLst>
              <a:cxn ang="0">
                <a:pos x="0" y="120764"/>
              </a:cxn>
              <a:cxn ang="0">
                <a:pos x="49894" y="129114"/>
              </a:cxn>
              <a:cxn ang="0">
                <a:pos x="98962" y="135807"/>
              </a:cxn>
              <a:cxn ang="0">
                <a:pos x="146373" y="139188"/>
              </a:cxn>
              <a:cxn ang="0">
                <a:pos x="191301" y="137600"/>
              </a:cxn>
              <a:cxn ang="0">
                <a:pos x="232918" y="129387"/>
              </a:cxn>
              <a:cxn ang="0">
                <a:pos x="269698" y="109167"/>
              </a:cxn>
              <a:cxn ang="0">
                <a:pos x="302201" y="78044"/>
              </a:cxn>
              <a:cxn ang="0">
                <a:pos x="332703" y="44092"/>
              </a:cxn>
              <a:cxn ang="0">
                <a:pos x="363481" y="15386"/>
              </a:cxn>
              <a:cxn ang="0">
                <a:pos x="396811" y="0"/>
              </a:cxn>
              <a:cxn ang="0">
                <a:pos x="431457" y="3033"/>
              </a:cxn>
              <a:cxn ang="0">
                <a:pos x="465895" y="19111"/>
              </a:cxn>
              <a:cxn ang="0">
                <a:pos x="501989" y="40573"/>
              </a:cxn>
              <a:cxn ang="0">
                <a:pos x="541602" y="59760"/>
              </a:cxn>
              <a:cxn ang="0">
                <a:pos x="586600" y="69011"/>
              </a:cxn>
              <a:cxn ang="0">
                <a:pos x="630088" y="66772"/>
              </a:cxn>
              <a:cxn ang="0">
                <a:pos x="678610" y="58783"/>
              </a:cxn>
              <a:cxn ang="0">
                <a:pos x="730008" y="47439"/>
              </a:cxn>
              <a:cxn ang="0">
                <a:pos x="782126" y="35137"/>
              </a:cxn>
              <a:cxn ang="0">
                <a:pos x="832807" y="24274"/>
              </a:cxn>
              <a:cxn ang="0">
                <a:pos x="879894" y="17246"/>
              </a:cxn>
              <a:cxn ang="0">
                <a:pos x="932757" y="11037"/>
              </a:cxn>
              <a:cxn ang="0">
                <a:pos x="983963" y="4827"/>
              </a:cxn>
              <a:cxn ang="0">
                <a:pos x="1032892" y="1721"/>
              </a:cxn>
              <a:cxn ang="0">
                <a:pos x="1078923" y="4826"/>
              </a:cxn>
              <a:cxn ang="0">
                <a:pos x="1121435" y="17246"/>
              </a:cxn>
              <a:cxn ang="0">
                <a:pos x="1150950" y="41347"/>
              </a:cxn>
              <a:cxn ang="0">
                <a:pos x="1174473" y="78269"/>
              </a:cxn>
              <a:cxn ang="0">
                <a:pos x="1195839" y="120224"/>
              </a:cxn>
              <a:cxn ang="0">
                <a:pos x="1218883" y="159423"/>
              </a:cxn>
              <a:cxn ang="0">
                <a:pos x="1247439" y="188078"/>
              </a:cxn>
              <a:cxn ang="0">
                <a:pos x="1285341" y="198399"/>
              </a:cxn>
              <a:cxn ang="0">
                <a:pos x="1318117" y="191076"/>
              </a:cxn>
              <a:cxn ang="0">
                <a:pos x="1356822" y="173032"/>
              </a:cxn>
              <a:cxn ang="0">
                <a:pos x="1399716" y="147284"/>
              </a:cxn>
              <a:cxn ang="0">
                <a:pos x="1445061" y="116850"/>
              </a:cxn>
              <a:cxn ang="0">
                <a:pos x="1491116" y="84747"/>
              </a:cxn>
              <a:cxn ang="0">
                <a:pos x="1536142" y="53993"/>
              </a:cxn>
              <a:cxn ang="0">
                <a:pos x="1578398" y="27606"/>
              </a:cxn>
              <a:cxn ang="0">
                <a:pos x="1616147" y="8602"/>
              </a:cxn>
              <a:cxn ang="0">
                <a:pos x="1647647" y="0"/>
              </a:cxn>
              <a:cxn ang="0">
                <a:pos x="1682331" y="8502"/>
              </a:cxn>
              <a:cxn ang="0">
                <a:pos x="1706113" y="35457"/>
              </a:cxn>
              <a:cxn ang="0">
                <a:pos x="1723664" y="72239"/>
              </a:cxn>
              <a:cxn ang="0">
                <a:pos x="1739659" y="110220"/>
              </a:cxn>
              <a:cxn ang="0">
                <a:pos x="1758770" y="140772"/>
              </a:cxn>
              <a:cxn ang="0">
                <a:pos x="1785670" y="155270"/>
              </a:cxn>
              <a:cxn ang="0">
                <a:pos x="1822071" y="150058"/>
              </a:cxn>
              <a:cxn ang="0">
                <a:pos x="1864582" y="131307"/>
              </a:cxn>
              <a:cxn ang="0">
                <a:pos x="1910210" y="105129"/>
              </a:cxn>
              <a:cxn ang="0">
                <a:pos x="1955958" y="77632"/>
              </a:cxn>
              <a:cxn ang="0">
                <a:pos x="1998831" y="54929"/>
              </a:cxn>
              <a:cxn ang="0">
                <a:pos x="2035835" y="43129"/>
              </a:cxn>
              <a:cxn ang="0">
                <a:pos x="2073508" y="42894"/>
              </a:cxn>
              <a:cxn ang="0">
                <a:pos x="2105985" y="51325"/>
              </a:cxn>
              <a:cxn ang="0">
                <a:pos x="2134606" y="66183"/>
              </a:cxn>
              <a:cxn ang="0">
                <a:pos x="2160714" y="85229"/>
              </a:cxn>
            </a:cxnLst>
            <a:rect l="0" t="0" r="r" b="b"/>
            <a:pathLst>
              <a:path w="2160904" h="198754">
                <a:moveTo>
                  <a:pt x="0" y="120764"/>
                </a:moveTo>
                <a:lnTo>
                  <a:pt x="49894" y="129114"/>
                </a:lnTo>
                <a:lnTo>
                  <a:pt x="98962" y="135807"/>
                </a:lnTo>
                <a:lnTo>
                  <a:pt x="146373" y="139188"/>
                </a:lnTo>
                <a:lnTo>
                  <a:pt x="191301" y="137600"/>
                </a:lnTo>
                <a:lnTo>
                  <a:pt x="232918" y="129387"/>
                </a:lnTo>
                <a:lnTo>
                  <a:pt x="269698" y="109167"/>
                </a:lnTo>
                <a:lnTo>
                  <a:pt x="302201" y="78044"/>
                </a:lnTo>
                <a:lnTo>
                  <a:pt x="332703" y="44092"/>
                </a:lnTo>
                <a:lnTo>
                  <a:pt x="363481" y="15386"/>
                </a:lnTo>
                <a:lnTo>
                  <a:pt x="396811" y="0"/>
                </a:lnTo>
                <a:lnTo>
                  <a:pt x="431457" y="3033"/>
                </a:lnTo>
                <a:lnTo>
                  <a:pt x="465895" y="19111"/>
                </a:lnTo>
                <a:lnTo>
                  <a:pt x="501989" y="40573"/>
                </a:lnTo>
                <a:lnTo>
                  <a:pt x="541602" y="59760"/>
                </a:lnTo>
                <a:lnTo>
                  <a:pt x="586600" y="69011"/>
                </a:lnTo>
                <a:lnTo>
                  <a:pt x="630088" y="66772"/>
                </a:lnTo>
                <a:lnTo>
                  <a:pt x="678610" y="58783"/>
                </a:lnTo>
                <a:lnTo>
                  <a:pt x="730008" y="47439"/>
                </a:lnTo>
                <a:lnTo>
                  <a:pt x="782126" y="35137"/>
                </a:lnTo>
                <a:lnTo>
                  <a:pt x="832807" y="24274"/>
                </a:lnTo>
                <a:lnTo>
                  <a:pt x="879894" y="17246"/>
                </a:lnTo>
                <a:lnTo>
                  <a:pt x="932757" y="11037"/>
                </a:lnTo>
                <a:lnTo>
                  <a:pt x="983963" y="4827"/>
                </a:lnTo>
                <a:lnTo>
                  <a:pt x="1032892" y="1721"/>
                </a:lnTo>
                <a:lnTo>
                  <a:pt x="1078923" y="4826"/>
                </a:lnTo>
                <a:lnTo>
                  <a:pt x="1121435" y="17246"/>
                </a:lnTo>
                <a:lnTo>
                  <a:pt x="1150950" y="41347"/>
                </a:lnTo>
                <a:lnTo>
                  <a:pt x="1174473" y="78269"/>
                </a:lnTo>
                <a:lnTo>
                  <a:pt x="1195839" y="120224"/>
                </a:lnTo>
                <a:lnTo>
                  <a:pt x="1218883" y="159423"/>
                </a:lnTo>
                <a:lnTo>
                  <a:pt x="1247439" y="188078"/>
                </a:lnTo>
                <a:lnTo>
                  <a:pt x="1285341" y="198399"/>
                </a:lnTo>
                <a:lnTo>
                  <a:pt x="1318117" y="191076"/>
                </a:lnTo>
                <a:lnTo>
                  <a:pt x="1356822" y="173032"/>
                </a:lnTo>
                <a:lnTo>
                  <a:pt x="1399716" y="147284"/>
                </a:lnTo>
                <a:lnTo>
                  <a:pt x="1445061" y="116850"/>
                </a:lnTo>
                <a:lnTo>
                  <a:pt x="1491116" y="84747"/>
                </a:lnTo>
                <a:lnTo>
                  <a:pt x="1536142" y="53993"/>
                </a:lnTo>
                <a:lnTo>
                  <a:pt x="1578398" y="27606"/>
                </a:lnTo>
                <a:lnTo>
                  <a:pt x="1616147" y="8602"/>
                </a:lnTo>
                <a:lnTo>
                  <a:pt x="1647647" y="0"/>
                </a:lnTo>
                <a:lnTo>
                  <a:pt x="1682331" y="8502"/>
                </a:lnTo>
                <a:lnTo>
                  <a:pt x="1706113" y="35457"/>
                </a:lnTo>
                <a:lnTo>
                  <a:pt x="1723664" y="72239"/>
                </a:lnTo>
                <a:lnTo>
                  <a:pt x="1739659" y="110220"/>
                </a:lnTo>
                <a:lnTo>
                  <a:pt x="1758770" y="140772"/>
                </a:lnTo>
                <a:lnTo>
                  <a:pt x="1785670" y="155270"/>
                </a:lnTo>
                <a:lnTo>
                  <a:pt x="1822071" y="150058"/>
                </a:lnTo>
                <a:lnTo>
                  <a:pt x="1864582" y="131307"/>
                </a:lnTo>
                <a:lnTo>
                  <a:pt x="1910210" y="105129"/>
                </a:lnTo>
                <a:lnTo>
                  <a:pt x="1955958" y="77632"/>
                </a:lnTo>
                <a:lnTo>
                  <a:pt x="1998831" y="54929"/>
                </a:lnTo>
                <a:lnTo>
                  <a:pt x="2035835" y="43129"/>
                </a:lnTo>
                <a:lnTo>
                  <a:pt x="2073508" y="42894"/>
                </a:lnTo>
                <a:lnTo>
                  <a:pt x="2105985" y="51325"/>
                </a:lnTo>
                <a:lnTo>
                  <a:pt x="2134606" y="66183"/>
                </a:lnTo>
                <a:lnTo>
                  <a:pt x="2160714" y="85229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2" name="object 45"/>
          <p:cNvSpPr>
            <a:spLocks/>
          </p:cNvSpPr>
          <p:nvPr/>
        </p:nvSpPr>
        <p:spPr bwMode="auto">
          <a:xfrm>
            <a:off x="6608763" y="3514725"/>
            <a:ext cx="98425" cy="95250"/>
          </a:xfrm>
          <a:custGeom>
            <a:avLst/>
            <a:gdLst/>
            <a:ahLst/>
            <a:cxnLst>
              <a:cxn ang="0">
                <a:pos x="64325" y="0"/>
              </a:cxn>
              <a:cxn ang="0">
                <a:pos x="97802" y="93433"/>
              </a:cxn>
              <a:cxn ang="0">
                <a:pos x="0" y="76581"/>
              </a:cxn>
            </a:cxnLst>
            <a:rect l="0" t="0" r="r" b="b"/>
            <a:pathLst>
              <a:path w="98425" h="93979">
                <a:moveTo>
                  <a:pt x="64325" y="0"/>
                </a:moveTo>
                <a:lnTo>
                  <a:pt x="97802" y="93433"/>
                </a:lnTo>
                <a:lnTo>
                  <a:pt x="0" y="76581"/>
                </a:lnTo>
              </a:path>
            </a:pathLst>
          </a:custGeom>
          <a:noFill/>
          <a:ln w="28574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3" name="object 46"/>
          <p:cNvSpPr>
            <a:spLocks/>
          </p:cNvSpPr>
          <p:nvPr/>
        </p:nvSpPr>
        <p:spPr bwMode="auto">
          <a:xfrm>
            <a:off x="3544888" y="3838575"/>
            <a:ext cx="3173412" cy="919163"/>
          </a:xfrm>
          <a:custGeom>
            <a:avLst/>
            <a:gdLst/>
            <a:ahLst/>
            <a:cxnLst>
              <a:cxn ang="0">
                <a:pos x="36781" y="823561"/>
              </a:cxn>
              <a:cxn ang="0">
                <a:pos x="113249" y="752618"/>
              </a:cxn>
              <a:cxn ang="0">
                <a:pos x="198412" y="728878"/>
              </a:cxn>
              <a:cxn ang="0">
                <a:pos x="255224" y="762776"/>
              </a:cxn>
              <a:cxn ang="0">
                <a:pos x="314328" y="828621"/>
              </a:cxn>
              <a:cxn ang="0">
                <a:pos x="380170" y="892041"/>
              </a:cxn>
              <a:cxn ang="0">
                <a:pos x="457200" y="918667"/>
              </a:cxn>
              <a:cxn ang="0">
                <a:pos x="530075" y="896788"/>
              </a:cxn>
              <a:cxn ang="0">
                <a:pos x="611647" y="847513"/>
              </a:cxn>
              <a:cxn ang="0">
                <a:pos x="698188" y="787609"/>
              </a:cxn>
              <a:cxn ang="0">
                <a:pos x="785971" y="733847"/>
              </a:cxn>
              <a:cxn ang="0">
                <a:pos x="871270" y="702995"/>
              </a:cxn>
              <a:cxn ang="0">
                <a:pos x="966101" y="706334"/>
              </a:cxn>
              <a:cxn ang="0">
                <a:pos x="1063345" y="733955"/>
              </a:cxn>
              <a:cxn ang="0">
                <a:pos x="1158174" y="766261"/>
              </a:cxn>
              <a:cxn ang="0">
                <a:pos x="1245760" y="783659"/>
              </a:cxn>
              <a:cxn ang="0">
                <a:pos x="1325422" y="765343"/>
              </a:cxn>
              <a:cxn ang="0">
                <a:pos x="1394082" y="707651"/>
              </a:cxn>
              <a:cxn ang="0">
                <a:pos x="1455125" y="635404"/>
              </a:cxn>
              <a:cxn ang="0">
                <a:pos x="1517851" y="574478"/>
              </a:cxn>
              <a:cxn ang="0">
                <a:pos x="1588934" y="550207"/>
              </a:cxn>
              <a:cxn ang="0">
                <a:pos x="1660690" y="564411"/>
              </a:cxn>
              <a:cxn ang="0">
                <a:pos x="1736693" y="589331"/>
              </a:cxn>
              <a:cxn ang="0">
                <a:pos x="1823008" y="595449"/>
              </a:cxn>
              <a:cxn ang="0">
                <a:pos x="1940568" y="543366"/>
              </a:cxn>
              <a:cxn ang="0">
                <a:pos x="2017892" y="483865"/>
              </a:cxn>
              <a:cxn ang="0">
                <a:pos x="2100131" y="413715"/>
              </a:cxn>
              <a:cxn ang="0">
                <a:pos x="2183516" y="342905"/>
              </a:cxn>
              <a:cxn ang="0">
                <a:pos x="2264278" y="281425"/>
              </a:cxn>
              <a:cxn ang="0">
                <a:pos x="2338648" y="239264"/>
              </a:cxn>
              <a:cxn ang="0">
                <a:pos x="2441423" y="237221"/>
              </a:cxn>
              <a:cxn ang="0">
                <a:pos x="2500500" y="280813"/>
              </a:cxn>
              <a:cxn ang="0">
                <a:pos x="2555090" y="338637"/>
              </a:cxn>
              <a:cxn ang="0">
                <a:pos x="2610795" y="390006"/>
              </a:cxn>
              <a:cxn ang="0">
                <a:pos x="2673215" y="414232"/>
              </a:cxn>
              <a:cxn ang="0">
                <a:pos x="2777142" y="378424"/>
              </a:cxn>
              <a:cxn ang="0">
                <a:pos x="2850348" y="327279"/>
              </a:cxn>
              <a:cxn ang="0">
                <a:pos x="2927400" y="260067"/>
              </a:cxn>
              <a:cxn ang="0">
                <a:pos x="3007391" y="180584"/>
              </a:cxn>
              <a:cxn ang="0">
                <a:pos x="3089410" y="92629"/>
              </a:cxn>
              <a:cxn ang="0">
                <a:pos x="3172548" y="0"/>
              </a:cxn>
            </a:cxnLst>
            <a:rect l="0" t="0" r="r" b="b"/>
            <a:pathLst>
              <a:path w="3173095" h="918845">
                <a:moveTo>
                  <a:pt x="0" y="866901"/>
                </a:moveTo>
                <a:lnTo>
                  <a:pt x="36781" y="823561"/>
                </a:lnTo>
                <a:lnTo>
                  <a:pt x="74290" y="784155"/>
                </a:lnTo>
                <a:lnTo>
                  <a:pt x="113249" y="752618"/>
                </a:lnTo>
                <a:lnTo>
                  <a:pt x="154382" y="732881"/>
                </a:lnTo>
                <a:lnTo>
                  <a:pt x="198412" y="728878"/>
                </a:lnTo>
                <a:lnTo>
                  <a:pt x="226810" y="739685"/>
                </a:lnTo>
                <a:lnTo>
                  <a:pt x="255224" y="762776"/>
                </a:lnTo>
                <a:lnTo>
                  <a:pt x="284212" y="793853"/>
                </a:lnTo>
                <a:lnTo>
                  <a:pt x="314328" y="828621"/>
                </a:lnTo>
                <a:lnTo>
                  <a:pt x="346128" y="862782"/>
                </a:lnTo>
                <a:lnTo>
                  <a:pt x="380170" y="892041"/>
                </a:lnTo>
                <a:lnTo>
                  <a:pt x="417008" y="912101"/>
                </a:lnTo>
                <a:lnTo>
                  <a:pt x="457200" y="918667"/>
                </a:lnTo>
                <a:lnTo>
                  <a:pt x="492317" y="912200"/>
                </a:lnTo>
                <a:lnTo>
                  <a:pt x="530075" y="896788"/>
                </a:lnTo>
                <a:lnTo>
                  <a:pt x="570007" y="874527"/>
                </a:lnTo>
                <a:lnTo>
                  <a:pt x="611647" y="847513"/>
                </a:lnTo>
                <a:lnTo>
                  <a:pt x="654529" y="817841"/>
                </a:lnTo>
                <a:lnTo>
                  <a:pt x="698188" y="787609"/>
                </a:lnTo>
                <a:lnTo>
                  <a:pt x="742157" y="758913"/>
                </a:lnTo>
                <a:lnTo>
                  <a:pt x="785971" y="733847"/>
                </a:lnTo>
                <a:lnTo>
                  <a:pt x="829164" y="714510"/>
                </a:lnTo>
                <a:lnTo>
                  <a:pt x="871270" y="702995"/>
                </a:lnTo>
                <a:lnTo>
                  <a:pt x="918083" y="700405"/>
                </a:lnTo>
                <a:lnTo>
                  <a:pt x="966101" y="706334"/>
                </a:lnTo>
                <a:lnTo>
                  <a:pt x="1014723" y="718334"/>
                </a:lnTo>
                <a:lnTo>
                  <a:pt x="1063345" y="733955"/>
                </a:lnTo>
                <a:lnTo>
                  <a:pt x="1111363" y="750747"/>
                </a:lnTo>
                <a:lnTo>
                  <a:pt x="1158174" y="766261"/>
                </a:lnTo>
                <a:lnTo>
                  <a:pt x="1203174" y="778048"/>
                </a:lnTo>
                <a:lnTo>
                  <a:pt x="1245760" y="783659"/>
                </a:lnTo>
                <a:lnTo>
                  <a:pt x="1285328" y="780643"/>
                </a:lnTo>
                <a:lnTo>
                  <a:pt x="1325422" y="765343"/>
                </a:lnTo>
                <a:lnTo>
                  <a:pt x="1361286" y="739934"/>
                </a:lnTo>
                <a:lnTo>
                  <a:pt x="1394082" y="707651"/>
                </a:lnTo>
                <a:lnTo>
                  <a:pt x="1424974" y="671729"/>
                </a:lnTo>
                <a:lnTo>
                  <a:pt x="1455125" y="635404"/>
                </a:lnTo>
                <a:lnTo>
                  <a:pt x="1485696" y="601908"/>
                </a:lnTo>
                <a:lnTo>
                  <a:pt x="1517851" y="574478"/>
                </a:lnTo>
                <a:lnTo>
                  <a:pt x="1552752" y="556348"/>
                </a:lnTo>
                <a:lnTo>
                  <a:pt x="1588934" y="550207"/>
                </a:lnTo>
                <a:lnTo>
                  <a:pt x="1624660" y="554124"/>
                </a:lnTo>
                <a:lnTo>
                  <a:pt x="1660690" y="564411"/>
                </a:lnTo>
                <a:lnTo>
                  <a:pt x="1697782" y="577376"/>
                </a:lnTo>
                <a:lnTo>
                  <a:pt x="1736693" y="589331"/>
                </a:lnTo>
                <a:lnTo>
                  <a:pt x="1778182" y="596586"/>
                </a:lnTo>
                <a:lnTo>
                  <a:pt x="1823008" y="595449"/>
                </a:lnTo>
                <a:lnTo>
                  <a:pt x="1871929" y="582231"/>
                </a:lnTo>
                <a:lnTo>
                  <a:pt x="1940568" y="543366"/>
                </a:lnTo>
                <a:lnTo>
                  <a:pt x="1978380" y="515571"/>
                </a:lnTo>
                <a:lnTo>
                  <a:pt x="2017892" y="483865"/>
                </a:lnTo>
                <a:lnTo>
                  <a:pt x="2058633" y="449496"/>
                </a:lnTo>
                <a:lnTo>
                  <a:pt x="2100131" y="413715"/>
                </a:lnTo>
                <a:lnTo>
                  <a:pt x="2141916" y="377768"/>
                </a:lnTo>
                <a:lnTo>
                  <a:pt x="2183516" y="342905"/>
                </a:lnTo>
                <a:lnTo>
                  <a:pt x="2224460" y="310375"/>
                </a:lnTo>
                <a:lnTo>
                  <a:pt x="2264278" y="281425"/>
                </a:lnTo>
                <a:lnTo>
                  <a:pt x="2302498" y="257305"/>
                </a:lnTo>
                <a:lnTo>
                  <a:pt x="2338648" y="239264"/>
                </a:lnTo>
                <a:lnTo>
                  <a:pt x="2408451" y="227227"/>
                </a:lnTo>
                <a:lnTo>
                  <a:pt x="2441423" y="237221"/>
                </a:lnTo>
                <a:lnTo>
                  <a:pt x="2471872" y="255945"/>
                </a:lnTo>
                <a:lnTo>
                  <a:pt x="2500500" y="280813"/>
                </a:lnTo>
                <a:lnTo>
                  <a:pt x="2528006" y="309239"/>
                </a:lnTo>
                <a:lnTo>
                  <a:pt x="2555090" y="338637"/>
                </a:lnTo>
                <a:lnTo>
                  <a:pt x="2582453" y="366421"/>
                </a:lnTo>
                <a:lnTo>
                  <a:pt x="2610795" y="390006"/>
                </a:lnTo>
                <a:lnTo>
                  <a:pt x="2640816" y="406805"/>
                </a:lnTo>
                <a:lnTo>
                  <a:pt x="2673215" y="414232"/>
                </a:lnTo>
                <a:lnTo>
                  <a:pt x="2708694" y="409701"/>
                </a:lnTo>
                <a:lnTo>
                  <a:pt x="2777142" y="378424"/>
                </a:lnTo>
                <a:lnTo>
                  <a:pt x="2813207" y="355097"/>
                </a:lnTo>
                <a:lnTo>
                  <a:pt x="2850348" y="327279"/>
                </a:lnTo>
                <a:lnTo>
                  <a:pt x="2888450" y="295444"/>
                </a:lnTo>
                <a:lnTo>
                  <a:pt x="2927400" y="260067"/>
                </a:lnTo>
                <a:lnTo>
                  <a:pt x="2967085" y="221622"/>
                </a:lnTo>
                <a:lnTo>
                  <a:pt x="3007391" y="180584"/>
                </a:lnTo>
                <a:lnTo>
                  <a:pt x="3048204" y="137428"/>
                </a:lnTo>
                <a:lnTo>
                  <a:pt x="3089410" y="92629"/>
                </a:lnTo>
                <a:lnTo>
                  <a:pt x="3130896" y="46661"/>
                </a:lnTo>
                <a:lnTo>
                  <a:pt x="3172548" y="0"/>
                </a:lnTo>
              </a:path>
            </a:pathLst>
          </a:custGeom>
          <a:noFill/>
          <a:ln w="28574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4" name="object 47"/>
          <p:cNvSpPr>
            <a:spLocks/>
          </p:cNvSpPr>
          <p:nvPr/>
        </p:nvSpPr>
        <p:spPr bwMode="auto">
          <a:xfrm>
            <a:off x="6624638" y="3838575"/>
            <a:ext cx="93662" cy="96838"/>
          </a:xfrm>
          <a:custGeom>
            <a:avLst/>
            <a:gdLst/>
            <a:ahLst/>
            <a:cxnLst>
              <a:cxn ang="0">
                <a:pos x="0" y="30810"/>
              </a:cxn>
              <a:cxn ang="0">
                <a:pos x="94335" y="0"/>
              </a:cxn>
              <a:cxn ang="0">
                <a:pos x="74726" y="97282"/>
              </a:cxn>
            </a:cxnLst>
            <a:rect l="0" t="0" r="r" b="b"/>
            <a:pathLst>
              <a:path w="94615" h="97789">
                <a:moveTo>
                  <a:pt x="0" y="30810"/>
                </a:moveTo>
                <a:lnTo>
                  <a:pt x="94335" y="0"/>
                </a:lnTo>
                <a:lnTo>
                  <a:pt x="74726" y="97282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5" name="object 48"/>
          <p:cNvSpPr>
            <a:spLocks/>
          </p:cNvSpPr>
          <p:nvPr/>
        </p:nvSpPr>
        <p:spPr bwMode="auto">
          <a:xfrm>
            <a:off x="3467100" y="3856038"/>
            <a:ext cx="3781425" cy="1785937"/>
          </a:xfrm>
          <a:custGeom>
            <a:avLst/>
            <a:gdLst/>
            <a:ahLst/>
            <a:cxnLst>
              <a:cxn ang="0">
                <a:pos x="38805" y="1621082"/>
              </a:cxn>
              <a:cxn ang="0">
                <a:pos x="116116" y="1703443"/>
              </a:cxn>
              <a:cxn ang="0">
                <a:pos x="192523" y="1763343"/>
              </a:cxn>
              <a:cxn ang="0">
                <a:pos x="267423" y="1785810"/>
              </a:cxn>
              <a:cxn ang="0">
                <a:pos x="323694" y="1754551"/>
              </a:cxn>
              <a:cxn ang="0">
                <a:pos x="373632" y="1685350"/>
              </a:cxn>
              <a:cxn ang="0">
                <a:pos x="433007" y="1611781"/>
              </a:cxn>
              <a:cxn ang="0">
                <a:pos x="517588" y="1567421"/>
              </a:cxn>
              <a:cxn ang="0">
                <a:pos x="594403" y="1567743"/>
              </a:cxn>
              <a:cxn ang="0">
                <a:pos x="684998" y="1586508"/>
              </a:cxn>
              <a:cxn ang="0">
                <a:pos x="784461" y="1613281"/>
              </a:cxn>
              <a:cxn ang="0">
                <a:pos x="887879" y="1637627"/>
              </a:cxn>
              <a:cxn ang="0">
                <a:pos x="990339" y="1649115"/>
              </a:cxn>
              <a:cxn ang="0">
                <a:pos x="1086929" y="1637309"/>
              </a:cxn>
              <a:cxn ang="0">
                <a:pos x="1164992" y="1601856"/>
              </a:cxn>
              <a:cxn ang="0">
                <a:pos x="1241748" y="1546769"/>
              </a:cxn>
              <a:cxn ang="0">
                <a:pos x="1317651" y="1479687"/>
              </a:cxn>
              <a:cxn ang="0">
                <a:pos x="1393151" y="1408251"/>
              </a:cxn>
              <a:cxn ang="0">
                <a:pos x="1468702" y="1340100"/>
              </a:cxn>
              <a:cxn ang="0">
                <a:pos x="1544755" y="1282876"/>
              </a:cxn>
              <a:cxn ang="0">
                <a:pos x="1621764" y="1244219"/>
              </a:cxn>
              <a:cxn ang="0">
                <a:pos x="1716175" y="1227008"/>
              </a:cxn>
              <a:cxn ang="0">
                <a:pos x="1815378" y="1231273"/>
              </a:cxn>
              <a:cxn ang="0">
                <a:pos x="1915061" y="1246944"/>
              </a:cxn>
              <a:cxn ang="0">
                <a:pos x="2010911" y="1263950"/>
              </a:cxn>
              <a:cxn ang="0">
                <a:pos x="2098614" y="1272219"/>
              </a:cxn>
              <a:cxn ang="0">
                <a:pos x="2214208" y="1240713"/>
              </a:cxn>
              <a:cxn ang="0">
                <a:pos x="2273218" y="1174007"/>
              </a:cxn>
              <a:cxn ang="0">
                <a:pos x="2317746" y="1091770"/>
              </a:cxn>
              <a:cxn ang="0">
                <a:pos x="2365114" y="1014996"/>
              </a:cxn>
              <a:cxn ang="0">
                <a:pos x="2432646" y="964679"/>
              </a:cxn>
              <a:cxn ang="0">
                <a:pos x="2553682" y="957971"/>
              </a:cxn>
              <a:cxn ang="0">
                <a:pos x="2648178" y="974433"/>
              </a:cxn>
              <a:cxn ang="0">
                <a:pos x="2745915" y="993493"/>
              </a:cxn>
              <a:cxn ang="0">
                <a:pos x="2840203" y="1003022"/>
              </a:cxn>
              <a:cxn ang="0">
                <a:pos x="2924352" y="990892"/>
              </a:cxn>
              <a:cxn ang="0">
                <a:pos x="3001575" y="945396"/>
              </a:cxn>
              <a:cxn ang="0">
                <a:pos x="3068724" y="877120"/>
              </a:cxn>
              <a:cxn ang="0">
                <a:pos x="3132630" y="799270"/>
              </a:cxn>
              <a:cxn ang="0">
                <a:pos x="3200123" y="725053"/>
              </a:cxn>
              <a:cxn ang="0">
                <a:pos x="3278035" y="667677"/>
              </a:cxn>
              <a:cxn ang="0">
                <a:pos x="3362523" y="640826"/>
              </a:cxn>
              <a:cxn ang="0">
                <a:pos x="3464623" y="628533"/>
              </a:cxn>
              <a:cxn ang="0">
                <a:pos x="3570795" y="621820"/>
              </a:cxn>
              <a:cxn ang="0">
                <a:pos x="3667501" y="611710"/>
              </a:cxn>
              <a:cxn ang="0">
                <a:pos x="3765198" y="570537"/>
              </a:cxn>
              <a:cxn ang="0">
                <a:pos x="3778136" y="487025"/>
              </a:cxn>
              <a:cxn ang="0">
                <a:pos x="3735190" y="376564"/>
              </a:cxn>
              <a:cxn ang="0">
                <a:pos x="3684122" y="290854"/>
              </a:cxn>
              <a:cxn ang="0">
                <a:pos x="3619875" y="198057"/>
              </a:cxn>
              <a:cxn ang="0">
                <a:pos x="3546539" y="100372"/>
              </a:cxn>
              <a:cxn ang="0">
                <a:pos x="3468204" y="0"/>
              </a:cxn>
            </a:cxnLst>
            <a:rect l="0" t="0" r="r" b="b"/>
            <a:pathLst>
              <a:path w="3781425" h="1786254">
                <a:moveTo>
                  <a:pt x="0" y="1576158"/>
                </a:moveTo>
                <a:lnTo>
                  <a:pt x="38805" y="1621082"/>
                </a:lnTo>
                <a:lnTo>
                  <a:pt x="77536" y="1664134"/>
                </a:lnTo>
                <a:lnTo>
                  <a:pt x="116116" y="1703443"/>
                </a:lnTo>
                <a:lnTo>
                  <a:pt x="154470" y="1737136"/>
                </a:lnTo>
                <a:lnTo>
                  <a:pt x="192523" y="1763343"/>
                </a:lnTo>
                <a:lnTo>
                  <a:pt x="230199" y="1780192"/>
                </a:lnTo>
                <a:lnTo>
                  <a:pt x="267423" y="1785810"/>
                </a:lnTo>
                <a:lnTo>
                  <a:pt x="297336" y="1777022"/>
                </a:lnTo>
                <a:lnTo>
                  <a:pt x="323694" y="1754551"/>
                </a:lnTo>
                <a:lnTo>
                  <a:pt x="348469" y="1722595"/>
                </a:lnTo>
                <a:lnTo>
                  <a:pt x="373632" y="1685350"/>
                </a:lnTo>
                <a:lnTo>
                  <a:pt x="401154" y="1647013"/>
                </a:lnTo>
                <a:lnTo>
                  <a:pt x="433007" y="1611781"/>
                </a:lnTo>
                <a:lnTo>
                  <a:pt x="471161" y="1583851"/>
                </a:lnTo>
                <a:lnTo>
                  <a:pt x="517588" y="1567421"/>
                </a:lnTo>
                <a:lnTo>
                  <a:pt x="553966" y="1564625"/>
                </a:lnTo>
                <a:lnTo>
                  <a:pt x="594403" y="1567743"/>
                </a:lnTo>
                <a:lnTo>
                  <a:pt x="638285" y="1575473"/>
                </a:lnTo>
                <a:lnTo>
                  <a:pt x="684998" y="1586508"/>
                </a:lnTo>
                <a:lnTo>
                  <a:pt x="733928" y="1599545"/>
                </a:lnTo>
                <a:lnTo>
                  <a:pt x="784461" y="1613281"/>
                </a:lnTo>
                <a:lnTo>
                  <a:pt x="835982" y="1626409"/>
                </a:lnTo>
                <a:lnTo>
                  <a:pt x="887879" y="1637627"/>
                </a:lnTo>
                <a:lnTo>
                  <a:pt x="939535" y="1645631"/>
                </a:lnTo>
                <a:lnTo>
                  <a:pt x="990339" y="1649115"/>
                </a:lnTo>
                <a:lnTo>
                  <a:pt x="1039675" y="1646776"/>
                </a:lnTo>
                <a:lnTo>
                  <a:pt x="1086929" y="1637309"/>
                </a:lnTo>
                <a:lnTo>
                  <a:pt x="1126152" y="1622514"/>
                </a:lnTo>
                <a:lnTo>
                  <a:pt x="1164992" y="1601856"/>
                </a:lnTo>
                <a:lnTo>
                  <a:pt x="1203505" y="1576289"/>
                </a:lnTo>
                <a:lnTo>
                  <a:pt x="1241748" y="1546769"/>
                </a:lnTo>
                <a:lnTo>
                  <a:pt x="1279778" y="1514250"/>
                </a:lnTo>
                <a:lnTo>
                  <a:pt x="1317651" y="1479687"/>
                </a:lnTo>
                <a:lnTo>
                  <a:pt x="1355423" y="1444036"/>
                </a:lnTo>
                <a:lnTo>
                  <a:pt x="1393151" y="1408251"/>
                </a:lnTo>
                <a:lnTo>
                  <a:pt x="1430892" y="1373287"/>
                </a:lnTo>
                <a:lnTo>
                  <a:pt x="1468702" y="1340100"/>
                </a:lnTo>
                <a:lnTo>
                  <a:pt x="1506638" y="1309645"/>
                </a:lnTo>
                <a:lnTo>
                  <a:pt x="1544755" y="1282876"/>
                </a:lnTo>
                <a:lnTo>
                  <a:pt x="1583112" y="1260749"/>
                </a:lnTo>
                <a:lnTo>
                  <a:pt x="1621764" y="1244219"/>
                </a:lnTo>
                <a:lnTo>
                  <a:pt x="1668101" y="1232299"/>
                </a:lnTo>
                <a:lnTo>
                  <a:pt x="1716175" y="1227008"/>
                </a:lnTo>
                <a:lnTo>
                  <a:pt x="1765447" y="1227086"/>
                </a:lnTo>
                <a:lnTo>
                  <a:pt x="1815378" y="1231273"/>
                </a:lnTo>
                <a:lnTo>
                  <a:pt x="1865429" y="1238313"/>
                </a:lnTo>
                <a:lnTo>
                  <a:pt x="1915061" y="1246944"/>
                </a:lnTo>
                <a:lnTo>
                  <a:pt x="1963735" y="1255910"/>
                </a:lnTo>
                <a:lnTo>
                  <a:pt x="2010911" y="1263950"/>
                </a:lnTo>
                <a:lnTo>
                  <a:pt x="2056051" y="1269806"/>
                </a:lnTo>
                <a:lnTo>
                  <a:pt x="2098614" y="1272219"/>
                </a:lnTo>
                <a:lnTo>
                  <a:pt x="2138063" y="1269930"/>
                </a:lnTo>
                <a:lnTo>
                  <a:pt x="2214208" y="1240713"/>
                </a:lnTo>
                <a:lnTo>
                  <a:pt x="2246606" y="1210613"/>
                </a:lnTo>
                <a:lnTo>
                  <a:pt x="2273218" y="1174007"/>
                </a:lnTo>
                <a:lnTo>
                  <a:pt x="2296210" y="1133518"/>
                </a:lnTo>
                <a:lnTo>
                  <a:pt x="2317746" y="1091770"/>
                </a:lnTo>
                <a:lnTo>
                  <a:pt x="2339992" y="1051388"/>
                </a:lnTo>
                <a:lnTo>
                  <a:pt x="2365114" y="1014996"/>
                </a:lnTo>
                <a:lnTo>
                  <a:pt x="2395277" y="985218"/>
                </a:lnTo>
                <a:lnTo>
                  <a:pt x="2432646" y="964679"/>
                </a:lnTo>
                <a:lnTo>
                  <a:pt x="2509740" y="954504"/>
                </a:lnTo>
                <a:lnTo>
                  <a:pt x="2553682" y="957971"/>
                </a:lnTo>
                <a:lnTo>
                  <a:pt x="2600107" y="965119"/>
                </a:lnTo>
                <a:lnTo>
                  <a:pt x="2648178" y="974433"/>
                </a:lnTo>
                <a:lnTo>
                  <a:pt x="2697060" y="984396"/>
                </a:lnTo>
                <a:lnTo>
                  <a:pt x="2745915" y="993493"/>
                </a:lnTo>
                <a:lnTo>
                  <a:pt x="2793908" y="1000207"/>
                </a:lnTo>
                <a:lnTo>
                  <a:pt x="2840203" y="1003022"/>
                </a:lnTo>
                <a:lnTo>
                  <a:pt x="2883963" y="1000422"/>
                </a:lnTo>
                <a:lnTo>
                  <a:pt x="2924352" y="990892"/>
                </a:lnTo>
                <a:lnTo>
                  <a:pt x="2964650" y="971817"/>
                </a:lnTo>
                <a:lnTo>
                  <a:pt x="3001575" y="945396"/>
                </a:lnTo>
                <a:lnTo>
                  <a:pt x="3035982" y="913280"/>
                </a:lnTo>
                <a:lnTo>
                  <a:pt x="3068724" y="877120"/>
                </a:lnTo>
                <a:lnTo>
                  <a:pt x="3100655" y="838566"/>
                </a:lnTo>
                <a:lnTo>
                  <a:pt x="3132630" y="799270"/>
                </a:lnTo>
                <a:lnTo>
                  <a:pt x="3165501" y="760882"/>
                </a:lnTo>
                <a:lnTo>
                  <a:pt x="3200123" y="725053"/>
                </a:lnTo>
                <a:lnTo>
                  <a:pt x="3237350" y="693434"/>
                </a:lnTo>
                <a:lnTo>
                  <a:pt x="3278035" y="667677"/>
                </a:lnTo>
                <a:lnTo>
                  <a:pt x="3317232" y="651870"/>
                </a:lnTo>
                <a:lnTo>
                  <a:pt x="3362523" y="640826"/>
                </a:lnTo>
                <a:lnTo>
                  <a:pt x="3412218" y="633421"/>
                </a:lnTo>
                <a:lnTo>
                  <a:pt x="3464623" y="628533"/>
                </a:lnTo>
                <a:lnTo>
                  <a:pt x="3518046" y="625040"/>
                </a:lnTo>
                <a:lnTo>
                  <a:pt x="3570795" y="621820"/>
                </a:lnTo>
                <a:lnTo>
                  <a:pt x="3621177" y="617751"/>
                </a:lnTo>
                <a:lnTo>
                  <a:pt x="3667501" y="611710"/>
                </a:lnTo>
                <a:lnTo>
                  <a:pt x="3708074" y="602576"/>
                </a:lnTo>
                <a:lnTo>
                  <a:pt x="3765198" y="570537"/>
                </a:lnTo>
                <a:lnTo>
                  <a:pt x="3781431" y="517918"/>
                </a:lnTo>
                <a:lnTo>
                  <a:pt x="3778136" y="487025"/>
                </a:lnTo>
                <a:lnTo>
                  <a:pt x="3754504" y="416073"/>
                </a:lnTo>
                <a:lnTo>
                  <a:pt x="3735190" y="376564"/>
                </a:lnTo>
                <a:lnTo>
                  <a:pt x="3711559" y="334733"/>
                </a:lnTo>
                <a:lnTo>
                  <a:pt x="3684122" y="290854"/>
                </a:lnTo>
                <a:lnTo>
                  <a:pt x="3653390" y="245204"/>
                </a:lnTo>
                <a:lnTo>
                  <a:pt x="3619875" y="198057"/>
                </a:lnTo>
                <a:lnTo>
                  <a:pt x="3584087" y="149688"/>
                </a:lnTo>
                <a:lnTo>
                  <a:pt x="3546539" y="100372"/>
                </a:lnTo>
                <a:lnTo>
                  <a:pt x="3507741" y="50384"/>
                </a:lnTo>
                <a:lnTo>
                  <a:pt x="3468204" y="0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6" name="object 49"/>
          <p:cNvSpPr>
            <a:spLocks/>
          </p:cNvSpPr>
          <p:nvPr/>
        </p:nvSpPr>
        <p:spPr bwMode="auto">
          <a:xfrm>
            <a:off x="6935788" y="3856038"/>
            <a:ext cx="92075" cy="98425"/>
          </a:xfrm>
          <a:custGeom>
            <a:avLst/>
            <a:gdLst/>
            <a:ahLst/>
            <a:cxnLst>
              <a:cxn ang="0">
                <a:pos x="13741" y="98285"/>
              </a:cxn>
              <a:cxn ang="0">
                <a:pos x="0" y="0"/>
              </a:cxn>
              <a:cxn ang="0">
                <a:pos x="92316" y="36410"/>
              </a:cxn>
            </a:cxnLst>
            <a:rect l="0" t="0" r="r" b="b"/>
            <a:pathLst>
              <a:path w="92709" h="98425">
                <a:moveTo>
                  <a:pt x="13741" y="98285"/>
                </a:moveTo>
                <a:lnTo>
                  <a:pt x="0" y="0"/>
                </a:lnTo>
                <a:lnTo>
                  <a:pt x="92316" y="36410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97" name="object 50"/>
          <p:cNvSpPr>
            <a:spLocks noChangeArrowheads="1"/>
          </p:cNvSpPr>
          <p:nvPr/>
        </p:nvSpPr>
        <p:spPr bwMode="auto">
          <a:xfrm>
            <a:off x="2452688" y="4502150"/>
            <a:ext cx="277812" cy="4254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" name="object 5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7699" name="object 5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88F86B2-28F8-4413-8680-4E71FD8E6478}" type="slidenum">
              <a:rPr lang="th-TH"/>
              <a:pPr marL="25400"/>
              <a:t>21</a:t>
            </a:fld>
            <a:endParaRPr lang="th-TH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object 2"/>
          <p:cNvSpPr>
            <a:spLocks noChangeArrowheads="1"/>
          </p:cNvSpPr>
          <p:nvPr/>
        </p:nvSpPr>
        <p:spPr bwMode="auto">
          <a:xfrm>
            <a:off x="258763" y="254000"/>
            <a:ext cx="346075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Hitting</a:t>
            </a:r>
            <a:r>
              <a:rPr spc="-80" dirty="0"/>
              <a:t> </a:t>
            </a:r>
            <a:r>
              <a:rPr spc="-5" dirty="0"/>
              <a:t>Time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8676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025432C-6ED1-48FC-9C34-31980133BE8C}" type="slidenum">
              <a:rPr lang="th-TH"/>
              <a:pPr marL="25400"/>
              <a:t>22</a:t>
            </a:fld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536575" y="1109663"/>
            <a:ext cx="7918450" cy="3860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Consider a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random walk </a:t>
            </a:r>
            <a:r>
              <a:rPr lang="th-TH" sz="2400">
                <a:latin typeface="Tahoma" pitchFamily="34" charset="0"/>
                <a:cs typeface="Tahoma" pitchFamily="34" charset="0"/>
              </a:rPr>
              <a:t>on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th-TH" sz="2400">
                <a:latin typeface="Tahoma" pitchFamily="34" charset="0"/>
                <a:cs typeface="Tahoma" pitchFamily="34" charset="0"/>
              </a:rPr>
              <a:t>which starts at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 iteratively moves to a neighbor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chosen uniformly at  random from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Hitting time </a:t>
            </a:r>
            <a:r>
              <a:rPr lang="th-TH" sz="2400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b="1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b="1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th-TH" sz="2400">
                <a:latin typeface="Tahoma" pitchFamily="34" charset="0"/>
                <a:cs typeface="Tahoma" pitchFamily="34" charset="0"/>
              </a:rPr>
              <a:t>the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expected number of steps </a:t>
            </a:r>
            <a:r>
              <a:rPr lang="th-TH" sz="2400">
                <a:latin typeface="Tahoma" pitchFamily="34" charset="0"/>
                <a:cs typeface="Tahoma" pitchFamily="34" charset="0"/>
              </a:rPr>
              <a:t>taking  for the random walk starting at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reach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 algn="ctr">
              <a:spcBef>
                <a:spcPts val="1313"/>
              </a:spcBef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–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2400" baseline="-21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endParaRPr lang="th-TH" sz="29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Can also consider stationary-normed version:</a:t>
            </a:r>
          </a:p>
          <a:p>
            <a:pPr marL="355600" indent="-342900" algn="ctr">
              <a:spcBef>
                <a:spcPts val="1500"/>
              </a:spcBef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–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500" i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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2400" baseline="-210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/>
          <p:cNvSpPr>
            <a:spLocks noChangeArrowheads="1"/>
          </p:cNvSpPr>
          <p:nvPr/>
        </p:nvSpPr>
        <p:spPr bwMode="auto">
          <a:xfrm>
            <a:off x="258763" y="254000"/>
            <a:ext cx="40894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Commute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29700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A6D6701-62D8-4B5F-B408-A90BF7FC6821}" type="slidenum">
              <a:rPr lang="th-TH"/>
              <a:pPr marL="25400"/>
              <a:t>23</a:t>
            </a:fld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536575" y="1109663"/>
            <a:ext cx="7856538" cy="3860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Consider a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random walk </a:t>
            </a:r>
            <a:r>
              <a:rPr lang="th-TH" sz="2400">
                <a:latin typeface="Tahoma" pitchFamily="34" charset="0"/>
                <a:cs typeface="Tahoma" pitchFamily="34" charset="0"/>
              </a:rPr>
              <a:t>on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th-TH" sz="2400">
                <a:latin typeface="Tahoma" pitchFamily="34" charset="0"/>
                <a:cs typeface="Tahoma" pitchFamily="34" charset="0"/>
              </a:rPr>
              <a:t>which starts at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 iteratively moves to a neighbor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chosen uniformly at  random from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Commute time </a:t>
            </a:r>
            <a:r>
              <a:rPr lang="th-TH" sz="2400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th-TH" sz="2400" b="1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b="1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th-TH" sz="2400">
                <a:latin typeface="Tahoma" pitchFamily="34" charset="0"/>
                <a:cs typeface="Tahoma" pitchFamily="34" charset="0"/>
              </a:rPr>
              <a:t>the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expected number of steps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 travel from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latin typeface="Tahoma" pitchFamily="34" charset="0"/>
                <a:cs typeface="Tahoma" pitchFamily="34" charset="0"/>
              </a:rPr>
              <a:t>then back to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 algn="ctr">
              <a:spcBef>
                <a:spcPts val="1313"/>
              </a:spcBef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–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=	– 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endParaRPr lang="th-TH" sz="29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Can also consider stationary-normed version:</a:t>
            </a:r>
          </a:p>
          <a:p>
            <a:pPr marL="355600" indent="-342900" algn="ctr">
              <a:spcBef>
                <a:spcPts val="1500"/>
              </a:spcBef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	=	– (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500" i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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500" i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</a:t>
            </a:r>
            <a:r>
              <a:rPr lang="th-TH" sz="2400" i="1" baseline="-21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931150" cy="1476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b="1" spc="-5" dirty="0">
                <a:solidFill>
                  <a:srgbClr val="C00000"/>
                </a:solidFill>
                <a:latin typeface="Tahoma"/>
                <a:cs typeface="Tahoma"/>
              </a:rPr>
              <a:t>Rooted </a:t>
            </a:r>
            <a:r>
              <a:rPr sz="2400" b="1" spc="-10" dirty="0">
                <a:solidFill>
                  <a:srgbClr val="C00000"/>
                </a:solidFill>
                <a:latin typeface="Tahoma"/>
                <a:cs typeface="Tahoma"/>
              </a:rPr>
              <a:t>PageRank</a:t>
            </a:r>
            <a:r>
              <a:rPr sz="2475" b="1" i="1" spc="-15" baseline="-20202" dirty="0">
                <a:solidFill>
                  <a:srgbClr val="C00000"/>
                </a:solidFill>
                <a:latin typeface="Symbol"/>
                <a:cs typeface="Symbol"/>
              </a:rPr>
              <a:t></a:t>
            </a:r>
            <a:r>
              <a:rPr sz="2400" b="1" spc="-10" dirty="0">
                <a:solidFill>
                  <a:srgbClr val="C00000"/>
                </a:solidFill>
                <a:latin typeface="Tahoma"/>
                <a:cs typeface="Tahoma"/>
              </a:rPr>
              <a:t>: </a:t>
            </a:r>
            <a:r>
              <a:rPr sz="2400" spc="-5" dirty="0">
                <a:latin typeface="Tahoma"/>
                <a:cs typeface="Tahoma"/>
              </a:rPr>
              <a:t>stationary distribution weight of</a:t>
            </a:r>
            <a:r>
              <a:rPr sz="2400" spc="110" dirty="0">
                <a:latin typeface="Tahoma"/>
                <a:cs typeface="Tahoma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3556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2400" spc="-5" dirty="0">
                <a:latin typeface="Tahoma"/>
                <a:cs typeface="Tahoma"/>
              </a:rPr>
              <a:t>under the </a:t>
            </a:r>
            <a:r>
              <a:rPr sz="2400" spc="-10" dirty="0">
                <a:latin typeface="Tahoma"/>
                <a:cs typeface="Tahoma"/>
              </a:rPr>
              <a:t>following random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walk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365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100" i="1" spc="-35" dirty="0">
                <a:latin typeface="Symbol"/>
                <a:cs typeface="Symbol"/>
              </a:rPr>
              <a:t></a:t>
            </a:r>
            <a:r>
              <a:rPr sz="2000" spc="-35" dirty="0">
                <a:latin typeface="Tahoma"/>
                <a:cs typeface="Tahoma"/>
              </a:rPr>
              <a:t>, </a:t>
            </a:r>
            <a:r>
              <a:rPr sz="2000" spc="-5" dirty="0">
                <a:latin typeface="Tahoma"/>
                <a:cs typeface="Tahoma"/>
              </a:rPr>
              <a:t>go to </a:t>
            </a:r>
            <a:r>
              <a:rPr sz="2000" spc="-10" dirty="0">
                <a:latin typeface="Tahoma"/>
                <a:cs typeface="Tahoma"/>
              </a:rPr>
              <a:t>random </a:t>
            </a:r>
            <a:r>
              <a:rPr sz="2000" spc="-5" dirty="0">
                <a:latin typeface="Tahoma"/>
                <a:cs typeface="Tahoma"/>
              </a:rPr>
              <a:t>neighbor of current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node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33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spc="-5" dirty="0">
                <a:latin typeface="Times New Roman"/>
                <a:cs typeface="Times New Roman"/>
              </a:rPr>
              <a:t>1 – </a:t>
            </a:r>
            <a:r>
              <a:rPr sz="2100" i="1" spc="-35" dirty="0">
                <a:latin typeface="Symbol"/>
                <a:cs typeface="Symbol"/>
              </a:rPr>
              <a:t></a:t>
            </a:r>
            <a:r>
              <a:rPr sz="2000" spc="-35" dirty="0">
                <a:latin typeface="Tahoma"/>
                <a:cs typeface="Tahoma"/>
              </a:rPr>
              <a:t>, </a:t>
            </a:r>
            <a:r>
              <a:rPr sz="2000" spc="-5" dirty="0">
                <a:latin typeface="Tahoma"/>
                <a:cs typeface="Tahoma"/>
              </a:rPr>
              <a:t>jump to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722" name="object 3"/>
          <p:cNvSpPr>
            <a:spLocks noChangeArrowheads="1"/>
          </p:cNvSpPr>
          <p:nvPr/>
        </p:nvSpPr>
        <p:spPr bwMode="auto">
          <a:xfrm>
            <a:off x="258763" y="254000"/>
            <a:ext cx="23955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3" name="object 4"/>
          <p:cNvSpPr>
            <a:spLocks noChangeArrowheads="1"/>
          </p:cNvSpPr>
          <p:nvPr/>
        </p:nvSpPr>
        <p:spPr bwMode="auto">
          <a:xfrm>
            <a:off x="2038350" y="254000"/>
            <a:ext cx="29241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4" name="object 5"/>
          <p:cNvSpPr>
            <a:spLocks noChangeArrowheads="1"/>
          </p:cNvSpPr>
          <p:nvPr/>
        </p:nvSpPr>
        <p:spPr bwMode="auto">
          <a:xfrm>
            <a:off x="4437063" y="568325"/>
            <a:ext cx="627062" cy="4397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Rooted</a:t>
            </a:r>
            <a:r>
              <a:rPr spc="-95" dirty="0"/>
              <a:t> </a:t>
            </a:r>
            <a:r>
              <a:rPr spc="-10" dirty="0"/>
              <a:t>PageRank</a:t>
            </a:r>
            <a:r>
              <a:rPr sz="3750" i="1" spc="-15" baseline="-20000" dirty="0">
                <a:latin typeface="Symbol"/>
                <a:cs typeface="Symbol"/>
              </a:rPr>
              <a:t></a:t>
            </a:r>
            <a:endParaRPr sz="3750" baseline="-20000">
              <a:latin typeface="Symbol"/>
              <a:cs typeface="Symbol"/>
            </a:endParaRPr>
          </a:p>
        </p:txBody>
      </p:sp>
      <p:sp>
        <p:nvSpPr>
          <p:cNvPr id="30726" name="object 7"/>
          <p:cNvSpPr>
            <a:spLocks noChangeArrowheads="1"/>
          </p:cNvSpPr>
          <p:nvPr/>
        </p:nvSpPr>
        <p:spPr bwMode="auto">
          <a:xfrm>
            <a:off x="593725" y="3124200"/>
            <a:ext cx="3814763" cy="23431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7" name="object 8"/>
          <p:cNvSpPr>
            <a:spLocks noChangeArrowheads="1"/>
          </p:cNvSpPr>
          <p:nvPr/>
        </p:nvSpPr>
        <p:spPr bwMode="auto">
          <a:xfrm>
            <a:off x="639763" y="3151188"/>
            <a:ext cx="3719512" cy="22479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8" name="object 9"/>
          <p:cNvSpPr>
            <a:spLocks/>
          </p:cNvSpPr>
          <p:nvPr/>
        </p:nvSpPr>
        <p:spPr bwMode="auto">
          <a:xfrm>
            <a:off x="639763" y="3151188"/>
            <a:ext cx="3719512" cy="2247900"/>
          </a:xfrm>
          <a:custGeom>
            <a:avLst/>
            <a:gdLst/>
            <a:ahLst/>
            <a:cxnLst>
              <a:cxn ang="0">
                <a:pos x="337831" y="611429"/>
              </a:cxn>
              <a:cxn ang="0">
                <a:pos x="398214" y="454687"/>
              </a:cxn>
              <a:cxn ang="0">
                <a:pos x="517698" y="325351"/>
              </a:cxn>
              <a:cxn ang="0">
                <a:pos x="685047" y="235580"/>
              </a:cxn>
              <a:cxn ang="0">
                <a:pos x="883561" y="197804"/>
              </a:cxn>
              <a:cxn ang="0">
                <a:pos x="1074063" y="215811"/>
              </a:cxn>
              <a:cxn ang="0">
                <a:pos x="1232848" y="227410"/>
              </a:cxn>
              <a:cxn ang="0">
                <a:pos x="1370901" y="118464"/>
              </a:cxn>
              <a:cxn ang="0">
                <a:pos x="1546457" y="65922"/>
              </a:cxn>
              <a:cxn ang="0">
                <a:pos x="1735305" y="75899"/>
              </a:cxn>
              <a:cxn ang="0">
                <a:pos x="1933713" y="170682"/>
              </a:cxn>
              <a:cxn ang="0">
                <a:pos x="2064141" y="49850"/>
              </a:cxn>
              <a:cxn ang="0">
                <a:pos x="2244745" y="94"/>
              </a:cxn>
              <a:cxn ang="0">
                <a:pos x="2437141" y="31985"/>
              </a:cxn>
              <a:cxn ang="0">
                <a:pos x="2568065" y="121202"/>
              </a:cxn>
              <a:cxn ang="0">
                <a:pos x="2719210" y="28656"/>
              </a:cxn>
              <a:cxn ang="0">
                <a:pos x="2898118" y="73"/>
              </a:cxn>
              <a:cxn ang="0">
                <a:pos x="3076526" y="37371"/>
              </a:cxn>
              <a:cxn ang="0">
                <a:pos x="3233341" y="151703"/>
              </a:cxn>
              <a:cxn ang="0">
                <a:pos x="3348497" y="296249"/>
              </a:cxn>
              <a:cxn ang="0">
                <a:pos x="3516154" y="392320"/>
              </a:cxn>
              <a:cxn ang="0">
                <a:pos x="3615400" y="535469"/>
              </a:cxn>
              <a:cxn ang="0">
                <a:pos x="3630774" y="703398"/>
              </a:cxn>
              <a:cxn ang="0">
                <a:pos x="3629108" y="832149"/>
              </a:cxn>
              <a:cxn ang="0">
                <a:pos x="3706332" y="987519"/>
              </a:cxn>
              <a:cxn ang="0">
                <a:pos x="3714298" y="1150866"/>
              </a:cxn>
              <a:cxn ang="0">
                <a:pos x="3655425" y="1306994"/>
              </a:cxn>
              <a:cxn ang="0">
                <a:pos x="3532137" y="1440705"/>
              </a:cxn>
              <a:cxn ang="0">
                <a:pos x="3362723" y="1530521"/>
              </a:cxn>
              <a:cxn ang="0">
                <a:pos x="3216154" y="1605096"/>
              </a:cxn>
              <a:cxn ang="0">
                <a:pos x="3157187" y="1757932"/>
              </a:cxn>
              <a:cxn ang="0">
                <a:pos x="3035025" y="1877848"/>
              </a:cxn>
              <a:cxn ang="0">
                <a:pos x="2865799" y="1951784"/>
              </a:cxn>
              <a:cxn ang="0">
                <a:pos x="2662946" y="1966354"/>
              </a:cxn>
              <a:cxn ang="0">
                <a:pos x="2458261" y="1907127"/>
              </a:cxn>
              <a:cxn ang="0">
                <a:pos x="2371149" y="2051484"/>
              </a:cxn>
              <a:cxn ang="0">
                <a:pos x="2236463" y="2160399"/>
              </a:cxn>
              <a:cxn ang="0">
                <a:pos x="2068110" y="2227729"/>
              </a:cxn>
              <a:cxn ang="0">
                <a:pos x="1879997" y="2247326"/>
              </a:cxn>
              <a:cxn ang="0">
                <a:pos x="1686937" y="2213287"/>
              </a:cxn>
              <a:cxn ang="0">
                <a:pos x="1518281" y="2127549"/>
              </a:cxn>
              <a:cxn ang="0">
                <a:pos x="1374391" y="2055289"/>
              </a:cxn>
              <a:cxn ang="0">
                <a:pos x="1183733" y="2106137"/>
              </a:cxn>
              <a:cxn ang="0">
                <a:pos x="988894" y="2108077"/>
              </a:cxn>
              <a:cxn ang="0">
                <a:pos x="802836" y="2063777"/>
              </a:cxn>
              <a:cxn ang="0">
                <a:pos x="638522" y="1975906"/>
              </a:cxn>
              <a:cxn ang="0">
                <a:pos x="508913" y="1847132"/>
              </a:cxn>
              <a:cxn ang="0">
                <a:pos x="353516" y="1827195"/>
              </a:cxn>
              <a:cxn ang="0">
                <a:pos x="190119" y="1746747"/>
              </a:cxn>
              <a:cxn ang="0">
                <a:pos x="95156" y="1608550"/>
              </a:cxn>
              <a:cxn ang="0">
                <a:pos x="102037" y="1435319"/>
              </a:cxn>
              <a:cxn ang="0">
                <a:pos x="138869" y="1295150"/>
              </a:cxn>
              <a:cxn ang="0">
                <a:pos x="19253" y="1153151"/>
              </a:cxn>
              <a:cxn ang="0">
                <a:pos x="9985" y="981688"/>
              </a:cxn>
              <a:cxn ang="0">
                <a:pos x="112778" y="832578"/>
              </a:cxn>
              <a:cxn ang="0">
                <a:pos x="285092" y="753757"/>
              </a:cxn>
            </a:cxnLst>
            <a:rect l="0" t="0" r="r" b="b"/>
            <a:pathLst>
              <a:path w="3719195" h="2247900">
                <a:moveTo>
                  <a:pt x="338085" y="739654"/>
                </a:moveTo>
                <a:lnTo>
                  <a:pt x="333312" y="696276"/>
                </a:lnTo>
                <a:lnTo>
                  <a:pt x="333286" y="653471"/>
                </a:lnTo>
                <a:lnTo>
                  <a:pt x="337831" y="611429"/>
                </a:lnTo>
                <a:lnTo>
                  <a:pt x="346772" y="570339"/>
                </a:lnTo>
                <a:lnTo>
                  <a:pt x="359933" y="530392"/>
                </a:lnTo>
                <a:lnTo>
                  <a:pt x="377139" y="491778"/>
                </a:lnTo>
                <a:lnTo>
                  <a:pt x="398214" y="454687"/>
                </a:lnTo>
                <a:lnTo>
                  <a:pt x="422983" y="419309"/>
                </a:lnTo>
                <a:lnTo>
                  <a:pt x="451271" y="385834"/>
                </a:lnTo>
                <a:lnTo>
                  <a:pt x="482901" y="354451"/>
                </a:lnTo>
                <a:lnTo>
                  <a:pt x="517698" y="325351"/>
                </a:lnTo>
                <a:lnTo>
                  <a:pt x="555486" y="298724"/>
                </a:lnTo>
                <a:lnTo>
                  <a:pt x="596091" y="274760"/>
                </a:lnTo>
                <a:lnTo>
                  <a:pt x="639337" y="253649"/>
                </a:lnTo>
                <a:lnTo>
                  <a:pt x="685047" y="235580"/>
                </a:lnTo>
                <a:lnTo>
                  <a:pt x="733047" y="220744"/>
                </a:lnTo>
                <a:lnTo>
                  <a:pt x="783161" y="209330"/>
                </a:lnTo>
                <a:lnTo>
                  <a:pt x="835214" y="201530"/>
                </a:lnTo>
                <a:lnTo>
                  <a:pt x="883561" y="197804"/>
                </a:lnTo>
                <a:lnTo>
                  <a:pt x="931865" y="197409"/>
                </a:lnTo>
                <a:lnTo>
                  <a:pt x="979881" y="200305"/>
                </a:lnTo>
                <a:lnTo>
                  <a:pt x="1027362" y="206453"/>
                </a:lnTo>
                <a:lnTo>
                  <a:pt x="1074063" y="215811"/>
                </a:lnTo>
                <a:lnTo>
                  <a:pt x="1119739" y="228339"/>
                </a:lnTo>
                <a:lnTo>
                  <a:pt x="1164144" y="243996"/>
                </a:lnTo>
                <a:lnTo>
                  <a:pt x="1207032" y="262744"/>
                </a:lnTo>
                <a:lnTo>
                  <a:pt x="1232848" y="227410"/>
                </a:lnTo>
                <a:lnTo>
                  <a:pt x="1262522" y="195220"/>
                </a:lnTo>
                <a:lnTo>
                  <a:pt x="1295674" y="166269"/>
                </a:lnTo>
                <a:lnTo>
                  <a:pt x="1331926" y="140651"/>
                </a:lnTo>
                <a:lnTo>
                  <a:pt x="1370901" y="118464"/>
                </a:lnTo>
                <a:lnTo>
                  <a:pt x="1412220" y="99802"/>
                </a:lnTo>
                <a:lnTo>
                  <a:pt x="1455504" y="84760"/>
                </a:lnTo>
                <a:lnTo>
                  <a:pt x="1500376" y="73435"/>
                </a:lnTo>
                <a:lnTo>
                  <a:pt x="1546457" y="65922"/>
                </a:lnTo>
                <a:lnTo>
                  <a:pt x="1593369" y="62316"/>
                </a:lnTo>
                <a:lnTo>
                  <a:pt x="1640733" y="62713"/>
                </a:lnTo>
                <a:lnTo>
                  <a:pt x="1688171" y="67209"/>
                </a:lnTo>
                <a:lnTo>
                  <a:pt x="1735305" y="75899"/>
                </a:lnTo>
                <a:lnTo>
                  <a:pt x="1781756" y="88878"/>
                </a:lnTo>
                <a:lnTo>
                  <a:pt x="1827147" y="106242"/>
                </a:lnTo>
                <a:lnTo>
                  <a:pt x="1883264" y="135276"/>
                </a:lnTo>
                <a:lnTo>
                  <a:pt x="1933713" y="170682"/>
                </a:lnTo>
                <a:lnTo>
                  <a:pt x="1959517" y="134389"/>
                </a:lnTo>
                <a:lnTo>
                  <a:pt x="1990256" y="102042"/>
                </a:lnTo>
                <a:lnTo>
                  <a:pt x="2025331" y="73808"/>
                </a:lnTo>
                <a:lnTo>
                  <a:pt x="2064141" y="49850"/>
                </a:lnTo>
                <a:lnTo>
                  <a:pt x="2106088" y="30335"/>
                </a:lnTo>
                <a:lnTo>
                  <a:pt x="2150570" y="15427"/>
                </a:lnTo>
                <a:lnTo>
                  <a:pt x="2196990" y="5292"/>
                </a:lnTo>
                <a:lnTo>
                  <a:pt x="2244745" y="94"/>
                </a:lnTo>
                <a:lnTo>
                  <a:pt x="2293238" y="0"/>
                </a:lnTo>
                <a:lnTo>
                  <a:pt x="2341868" y="5173"/>
                </a:lnTo>
                <a:lnTo>
                  <a:pt x="2390036" y="15780"/>
                </a:lnTo>
                <a:lnTo>
                  <a:pt x="2437141" y="31985"/>
                </a:lnTo>
                <a:lnTo>
                  <a:pt x="2474366" y="49543"/>
                </a:lnTo>
                <a:lnTo>
                  <a:pt x="2508809" y="70412"/>
                </a:lnTo>
                <a:lnTo>
                  <a:pt x="2540149" y="94371"/>
                </a:lnTo>
                <a:lnTo>
                  <a:pt x="2568065" y="121202"/>
                </a:lnTo>
                <a:lnTo>
                  <a:pt x="2601703" y="92174"/>
                </a:lnTo>
                <a:lnTo>
                  <a:pt x="2638401" y="67053"/>
                </a:lnTo>
                <a:lnTo>
                  <a:pt x="2677717" y="45870"/>
                </a:lnTo>
                <a:lnTo>
                  <a:pt x="2719210" y="28656"/>
                </a:lnTo>
                <a:lnTo>
                  <a:pt x="2762438" y="15439"/>
                </a:lnTo>
                <a:lnTo>
                  <a:pt x="2806960" y="6249"/>
                </a:lnTo>
                <a:lnTo>
                  <a:pt x="2852334" y="1117"/>
                </a:lnTo>
                <a:lnTo>
                  <a:pt x="2898118" y="73"/>
                </a:lnTo>
                <a:lnTo>
                  <a:pt x="2943871" y="3147"/>
                </a:lnTo>
                <a:lnTo>
                  <a:pt x="2989151" y="10368"/>
                </a:lnTo>
                <a:lnTo>
                  <a:pt x="3033517" y="21766"/>
                </a:lnTo>
                <a:lnTo>
                  <a:pt x="3076526" y="37371"/>
                </a:lnTo>
                <a:lnTo>
                  <a:pt x="3117738" y="57214"/>
                </a:lnTo>
                <a:lnTo>
                  <a:pt x="3156710" y="81324"/>
                </a:lnTo>
                <a:lnTo>
                  <a:pt x="3198126" y="114462"/>
                </a:lnTo>
                <a:lnTo>
                  <a:pt x="3233341" y="151703"/>
                </a:lnTo>
                <a:lnTo>
                  <a:pt x="3261949" y="192463"/>
                </a:lnTo>
                <a:lnTo>
                  <a:pt x="3283540" y="236157"/>
                </a:lnTo>
                <a:lnTo>
                  <a:pt x="3297706" y="282200"/>
                </a:lnTo>
                <a:lnTo>
                  <a:pt x="3348497" y="296249"/>
                </a:lnTo>
                <a:lnTo>
                  <a:pt x="3395979" y="314634"/>
                </a:lnTo>
                <a:lnTo>
                  <a:pt x="3439911" y="337006"/>
                </a:lnTo>
                <a:lnTo>
                  <a:pt x="3480049" y="363018"/>
                </a:lnTo>
                <a:lnTo>
                  <a:pt x="3516154" y="392320"/>
                </a:lnTo>
                <a:lnTo>
                  <a:pt x="3547983" y="424565"/>
                </a:lnTo>
                <a:lnTo>
                  <a:pt x="3575294" y="459403"/>
                </a:lnTo>
                <a:lnTo>
                  <a:pt x="3597847" y="496488"/>
                </a:lnTo>
                <a:lnTo>
                  <a:pt x="3615400" y="535469"/>
                </a:lnTo>
                <a:lnTo>
                  <a:pt x="3627710" y="575999"/>
                </a:lnTo>
                <a:lnTo>
                  <a:pt x="3634537" y="617730"/>
                </a:lnTo>
                <a:lnTo>
                  <a:pt x="3635639" y="660312"/>
                </a:lnTo>
                <a:lnTo>
                  <a:pt x="3630774" y="703398"/>
                </a:lnTo>
                <a:lnTo>
                  <a:pt x="3619702" y="746639"/>
                </a:lnTo>
                <a:lnTo>
                  <a:pt x="3604732" y="784144"/>
                </a:lnTo>
                <a:lnTo>
                  <a:pt x="3598696" y="796334"/>
                </a:lnTo>
                <a:lnTo>
                  <a:pt x="3629108" y="832149"/>
                </a:lnTo>
                <a:lnTo>
                  <a:pt x="3655039" y="869413"/>
                </a:lnTo>
                <a:lnTo>
                  <a:pt x="3676529" y="907887"/>
                </a:lnTo>
                <a:lnTo>
                  <a:pt x="3693614" y="947335"/>
                </a:lnTo>
                <a:lnTo>
                  <a:pt x="3706332" y="987519"/>
                </a:lnTo>
                <a:lnTo>
                  <a:pt x="3714722" y="1028202"/>
                </a:lnTo>
                <a:lnTo>
                  <a:pt x="3718821" y="1069145"/>
                </a:lnTo>
                <a:lnTo>
                  <a:pt x="3718667" y="1110112"/>
                </a:lnTo>
                <a:lnTo>
                  <a:pt x="3714298" y="1150866"/>
                </a:lnTo>
                <a:lnTo>
                  <a:pt x="3705751" y="1191168"/>
                </a:lnTo>
                <a:lnTo>
                  <a:pt x="3693065" y="1230782"/>
                </a:lnTo>
                <a:lnTo>
                  <a:pt x="3676277" y="1269470"/>
                </a:lnTo>
                <a:lnTo>
                  <a:pt x="3655425" y="1306994"/>
                </a:lnTo>
                <a:lnTo>
                  <a:pt x="3630547" y="1343117"/>
                </a:lnTo>
                <a:lnTo>
                  <a:pt x="3601681" y="1377601"/>
                </a:lnTo>
                <a:lnTo>
                  <a:pt x="3568865" y="1410210"/>
                </a:lnTo>
                <a:lnTo>
                  <a:pt x="3532137" y="1440705"/>
                </a:lnTo>
                <a:lnTo>
                  <a:pt x="3491533" y="1468850"/>
                </a:lnTo>
                <a:lnTo>
                  <a:pt x="3450658" y="1492474"/>
                </a:lnTo>
                <a:lnTo>
                  <a:pt x="3407637" y="1513061"/>
                </a:lnTo>
                <a:lnTo>
                  <a:pt x="3362723" y="1530521"/>
                </a:lnTo>
                <a:lnTo>
                  <a:pt x="3316167" y="1544769"/>
                </a:lnTo>
                <a:lnTo>
                  <a:pt x="3268219" y="1555716"/>
                </a:lnTo>
                <a:lnTo>
                  <a:pt x="3219131" y="1563275"/>
                </a:lnTo>
                <a:lnTo>
                  <a:pt x="3216154" y="1605096"/>
                </a:lnTo>
                <a:lnTo>
                  <a:pt x="3208218" y="1645677"/>
                </a:lnTo>
                <a:lnTo>
                  <a:pt x="3195578" y="1684813"/>
                </a:lnTo>
                <a:lnTo>
                  <a:pt x="3178483" y="1722299"/>
                </a:lnTo>
                <a:lnTo>
                  <a:pt x="3157187" y="1757932"/>
                </a:lnTo>
                <a:lnTo>
                  <a:pt x="3131941" y="1791507"/>
                </a:lnTo>
                <a:lnTo>
                  <a:pt x="3102997" y="1822821"/>
                </a:lnTo>
                <a:lnTo>
                  <a:pt x="3070608" y="1851669"/>
                </a:lnTo>
                <a:lnTo>
                  <a:pt x="3035025" y="1877848"/>
                </a:lnTo>
                <a:lnTo>
                  <a:pt x="2996500" y="1901153"/>
                </a:lnTo>
                <a:lnTo>
                  <a:pt x="2955287" y="1921380"/>
                </a:lnTo>
                <a:lnTo>
                  <a:pt x="2911635" y="1938325"/>
                </a:lnTo>
                <a:lnTo>
                  <a:pt x="2865799" y="1951784"/>
                </a:lnTo>
                <a:lnTo>
                  <a:pt x="2818029" y="1961553"/>
                </a:lnTo>
                <a:lnTo>
                  <a:pt x="2768577" y="1967428"/>
                </a:lnTo>
                <a:lnTo>
                  <a:pt x="2717697" y="1969205"/>
                </a:lnTo>
                <a:lnTo>
                  <a:pt x="2662946" y="1966354"/>
                </a:lnTo>
                <a:lnTo>
                  <a:pt x="2609150" y="1958608"/>
                </a:lnTo>
                <a:lnTo>
                  <a:pt x="2556786" y="1946080"/>
                </a:lnTo>
                <a:lnTo>
                  <a:pt x="2506331" y="1928882"/>
                </a:lnTo>
                <a:lnTo>
                  <a:pt x="2458261" y="1907127"/>
                </a:lnTo>
                <a:lnTo>
                  <a:pt x="2441704" y="1946203"/>
                </a:lnTo>
                <a:lnTo>
                  <a:pt x="2421521" y="1983351"/>
                </a:lnTo>
                <a:lnTo>
                  <a:pt x="2397930" y="2018477"/>
                </a:lnTo>
                <a:lnTo>
                  <a:pt x="2371149" y="2051484"/>
                </a:lnTo>
                <a:lnTo>
                  <a:pt x="2341394" y="2082275"/>
                </a:lnTo>
                <a:lnTo>
                  <a:pt x="2308883" y="2110756"/>
                </a:lnTo>
                <a:lnTo>
                  <a:pt x="2273834" y="2136829"/>
                </a:lnTo>
                <a:lnTo>
                  <a:pt x="2236463" y="2160399"/>
                </a:lnTo>
                <a:lnTo>
                  <a:pt x="2196988" y="2181371"/>
                </a:lnTo>
                <a:lnTo>
                  <a:pt x="2155626" y="2199647"/>
                </a:lnTo>
                <a:lnTo>
                  <a:pt x="2112594" y="2215131"/>
                </a:lnTo>
                <a:lnTo>
                  <a:pt x="2068110" y="2227729"/>
                </a:lnTo>
                <a:lnTo>
                  <a:pt x="2022391" y="2237343"/>
                </a:lnTo>
                <a:lnTo>
                  <a:pt x="1975655" y="2243878"/>
                </a:lnTo>
                <a:lnTo>
                  <a:pt x="1928117" y="2247238"/>
                </a:lnTo>
                <a:lnTo>
                  <a:pt x="1879997" y="2247326"/>
                </a:lnTo>
                <a:lnTo>
                  <a:pt x="1831511" y="2244047"/>
                </a:lnTo>
                <a:lnTo>
                  <a:pt x="1782876" y="2237304"/>
                </a:lnTo>
                <a:lnTo>
                  <a:pt x="1734310" y="2227002"/>
                </a:lnTo>
                <a:lnTo>
                  <a:pt x="1686937" y="2213287"/>
                </a:lnTo>
                <a:lnTo>
                  <a:pt x="1641426" y="2196348"/>
                </a:lnTo>
                <a:lnTo>
                  <a:pt x="1597998" y="2176322"/>
                </a:lnTo>
                <a:lnTo>
                  <a:pt x="1556875" y="2153344"/>
                </a:lnTo>
                <a:lnTo>
                  <a:pt x="1518281" y="2127549"/>
                </a:lnTo>
                <a:lnTo>
                  <a:pt x="1482436" y="2099074"/>
                </a:lnTo>
                <a:lnTo>
                  <a:pt x="1449563" y="2068053"/>
                </a:lnTo>
                <a:lnTo>
                  <a:pt x="1419884" y="2034622"/>
                </a:lnTo>
                <a:lnTo>
                  <a:pt x="1374391" y="2055289"/>
                </a:lnTo>
                <a:lnTo>
                  <a:pt x="1327828" y="2072732"/>
                </a:lnTo>
                <a:lnTo>
                  <a:pt x="1280395" y="2086993"/>
                </a:lnTo>
                <a:lnTo>
                  <a:pt x="1232296" y="2098114"/>
                </a:lnTo>
                <a:lnTo>
                  <a:pt x="1183733" y="2106137"/>
                </a:lnTo>
                <a:lnTo>
                  <a:pt x="1134909" y="2111103"/>
                </a:lnTo>
                <a:lnTo>
                  <a:pt x="1086026" y="2113053"/>
                </a:lnTo>
                <a:lnTo>
                  <a:pt x="1037287" y="2112031"/>
                </a:lnTo>
                <a:lnTo>
                  <a:pt x="988894" y="2108077"/>
                </a:lnTo>
                <a:lnTo>
                  <a:pt x="941050" y="2101233"/>
                </a:lnTo>
                <a:lnTo>
                  <a:pt x="893957" y="2091540"/>
                </a:lnTo>
                <a:lnTo>
                  <a:pt x="847819" y="2079041"/>
                </a:lnTo>
                <a:lnTo>
                  <a:pt x="802836" y="2063777"/>
                </a:lnTo>
                <a:lnTo>
                  <a:pt x="759213" y="2045790"/>
                </a:lnTo>
                <a:lnTo>
                  <a:pt x="717151" y="2025121"/>
                </a:lnTo>
                <a:lnTo>
                  <a:pt x="676853" y="2001813"/>
                </a:lnTo>
                <a:lnTo>
                  <a:pt x="638522" y="1975906"/>
                </a:lnTo>
                <a:lnTo>
                  <a:pt x="602360" y="1947443"/>
                </a:lnTo>
                <a:lnTo>
                  <a:pt x="568569" y="1916465"/>
                </a:lnTo>
                <a:lnTo>
                  <a:pt x="537352" y="1883015"/>
                </a:lnTo>
                <a:lnTo>
                  <a:pt x="508913" y="1847132"/>
                </a:lnTo>
                <a:lnTo>
                  <a:pt x="501890" y="1837252"/>
                </a:lnTo>
                <a:lnTo>
                  <a:pt x="450963" y="1839331"/>
                </a:lnTo>
                <a:lnTo>
                  <a:pt x="401340" y="1835872"/>
                </a:lnTo>
                <a:lnTo>
                  <a:pt x="353516" y="1827195"/>
                </a:lnTo>
                <a:lnTo>
                  <a:pt x="307986" y="1813623"/>
                </a:lnTo>
                <a:lnTo>
                  <a:pt x="265246" y="1795476"/>
                </a:lnTo>
                <a:lnTo>
                  <a:pt x="225792" y="1773077"/>
                </a:lnTo>
                <a:lnTo>
                  <a:pt x="190119" y="1746747"/>
                </a:lnTo>
                <a:lnTo>
                  <a:pt x="158723" y="1716808"/>
                </a:lnTo>
                <a:lnTo>
                  <a:pt x="132101" y="1683581"/>
                </a:lnTo>
                <a:lnTo>
                  <a:pt x="110746" y="1647388"/>
                </a:lnTo>
                <a:lnTo>
                  <a:pt x="95156" y="1608550"/>
                </a:lnTo>
                <a:lnTo>
                  <a:pt x="85825" y="1567389"/>
                </a:lnTo>
                <a:lnTo>
                  <a:pt x="83427" y="1522491"/>
                </a:lnTo>
                <a:lnTo>
                  <a:pt x="88920" y="1478245"/>
                </a:lnTo>
                <a:lnTo>
                  <a:pt x="102037" y="1435319"/>
                </a:lnTo>
                <a:lnTo>
                  <a:pt x="122511" y="1394381"/>
                </a:lnTo>
                <a:lnTo>
                  <a:pt x="150076" y="1356097"/>
                </a:lnTo>
                <a:lnTo>
                  <a:pt x="184466" y="1321136"/>
                </a:lnTo>
                <a:lnTo>
                  <a:pt x="138869" y="1295150"/>
                </a:lnTo>
                <a:lnTo>
                  <a:pt x="99342" y="1264703"/>
                </a:lnTo>
                <a:lnTo>
                  <a:pt x="66093" y="1230451"/>
                </a:lnTo>
                <a:lnTo>
                  <a:pt x="39328" y="1193049"/>
                </a:lnTo>
                <a:lnTo>
                  <a:pt x="19253" y="1153151"/>
                </a:lnTo>
                <a:lnTo>
                  <a:pt x="6075" y="1111411"/>
                </a:lnTo>
                <a:lnTo>
                  <a:pt x="0" y="1068484"/>
                </a:lnTo>
                <a:lnTo>
                  <a:pt x="1234" y="1025025"/>
                </a:lnTo>
                <a:lnTo>
                  <a:pt x="9985" y="981688"/>
                </a:lnTo>
                <a:lnTo>
                  <a:pt x="26459" y="939127"/>
                </a:lnTo>
                <a:lnTo>
                  <a:pt x="50862" y="897998"/>
                </a:lnTo>
                <a:lnTo>
                  <a:pt x="79327" y="863373"/>
                </a:lnTo>
                <a:lnTo>
                  <a:pt x="112778" y="832578"/>
                </a:lnTo>
                <a:lnTo>
                  <a:pt x="150647" y="805917"/>
                </a:lnTo>
                <a:lnTo>
                  <a:pt x="192367" y="783691"/>
                </a:lnTo>
                <a:lnTo>
                  <a:pt x="237371" y="766204"/>
                </a:lnTo>
                <a:lnTo>
                  <a:pt x="285092" y="753757"/>
                </a:lnTo>
                <a:lnTo>
                  <a:pt x="334961" y="746652"/>
                </a:lnTo>
                <a:lnTo>
                  <a:pt x="338085" y="739654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9" name="object 10"/>
          <p:cNvSpPr>
            <a:spLocks/>
          </p:cNvSpPr>
          <p:nvPr/>
        </p:nvSpPr>
        <p:spPr bwMode="auto">
          <a:xfrm>
            <a:off x="828675" y="4464050"/>
            <a:ext cx="217488" cy="41275"/>
          </a:xfrm>
          <a:custGeom>
            <a:avLst/>
            <a:gdLst/>
            <a:ahLst/>
            <a:cxnLst>
              <a:cxn ang="0">
                <a:pos x="217817" y="41465"/>
              </a:cxn>
              <a:cxn ang="0">
                <a:pos x="160962" y="41540"/>
              </a:cxn>
              <a:cxn ang="0">
                <a:pos x="105070" y="34534"/>
              </a:cxn>
              <a:cxn ang="0">
                <a:pos x="51096" y="20627"/>
              </a:cxn>
              <a:cxn ang="0">
                <a:pos x="0" y="0"/>
              </a:cxn>
            </a:cxnLst>
            <a:rect l="0" t="0" r="r" b="b"/>
            <a:pathLst>
              <a:path w="217805" h="41910">
                <a:moveTo>
                  <a:pt x="217817" y="41465"/>
                </a:moveTo>
                <a:lnTo>
                  <a:pt x="160962" y="41540"/>
                </a:lnTo>
                <a:lnTo>
                  <a:pt x="105070" y="34534"/>
                </a:lnTo>
                <a:lnTo>
                  <a:pt x="51096" y="2062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0" name="object 11"/>
          <p:cNvSpPr>
            <a:spLocks/>
          </p:cNvSpPr>
          <p:nvPr/>
        </p:nvSpPr>
        <p:spPr bwMode="auto">
          <a:xfrm>
            <a:off x="1143000" y="4959350"/>
            <a:ext cx="96838" cy="19050"/>
          </a:xfrm>
          <a:custGeom>
            <a:avLst/>
            <a:gdLst/>
            <a:ahLst/>
            <a:cxnLst>
              <a:cxn ang="0">
                <a:pos x="95300" y="0"/>
              </a:cxn>
              <a:cxn ang="0">
                <a:pos x="72110" y="6883"/>
              </a:cxn>
              <a:cxn ang="0">
                <a:pos x="48445" y="12495"/>
              </a:cxn>
              <a:cxn ang="0">
                <a:pos x="24383" y="16818"/>
              </a:cxn>
              <a:cxn ang="0">
                <a:pos x="0" y="19837"/>
              </a:cxn>
            </a:cxnLst>
            <a:rect l="0" t="0" r="r" b="b"/>
            <a:pathLst>
              <a:path w="95884" h="20320">
                <a:moveTo>
                  <a:pt x="95300" y="0"/>
                </a:moveTo>
                <a:lnTo>
                  <a:pt x="72110" y="6883"/>
                </a:lnTo>
                <a:lnTo>
                  <a:pt x="48445" y="12495"/>
                </a:lnTo>
                <a:lnTo>
                  <a:pt x="24383" y="16818"/>
                </a:lnTo>
                <a:lnTo>
                  <a:pt x="0" y="19837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1" name="object 12"/>
          <p:cNvSpPr>
            <a:spLocks/>
          </p:cNvSpPr>
          <p:nvPr/>
        </p:nvSpPr>
        <p:spPr bwMode="auto">
          <a:xfrm>
            <a:off x="2001838" y="5086350"/>
            <a:ext cx="58737" cy="90488"/>
          </a:xfrm>
          <a:custGeom>
            <a:avLst/>
            <a:gdLst/>
            <a:ahLst/>
            <a:cxnLst>
              <a:cxn ang="0">
                <a:pos x="57429" y="90512"/>
              </a:cxn>
              <a:cxn ang="0">
                <a:pos x="40889" y="68858"/>
              </a:cxn>
              <a:cxn ang="0">
                <a:pos x="25785" y="46523"/>
              </a:cxn>
              <a:cxn ang="0">
                <a:pos x="12146" y="23554"/>
              </a:cxn>
              <a:cxn ang="0">
                <a:pos x="0" y="0"/>
              </a:cxn>
            </a:cxnLst>
            <a:rect l="0" t="0" r="r" b="b"/>
            <a:pathLst>
              <a:path w="57785" h="90804">
                <a:moveTo>
                  <a:pt x="57429" y="90512"/>
                </a:moveTo>
                <a:lnTo>
                  <a:pt x="40889" y="68858"/>
                </a:lnTo>
                <a:lnTo>
                  <a:pt x="25785" y="46523"/>
                </a:lnTo>
                <a:lnTo>
                  <a:pt x="12146" y="2355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2" name="object 13"/>
          <p:cNvSpPr>
            <a:spLocks/>
          </p:cNvSpPr>
          <p:nvPr/>
        </p:nvSpPr>
        <p:spPr bwMode="auto">
          <a:xfrm>
            <a:off x="3098800" y="4951413"/>
            <a:ext cx="23813" cy="100012"/>
          </a:xfrm>
          <a:custGeom>
            <a:avLst/>
            <a:gdLst/>
            <a:ahLst/>
            <a:cxnLst>
              <a:cxn ang="0">
                <a:pos x="22923" y="0"/>
              </a:cxn>
              <a:cxn ang="0">
                <a:pos x="19584" y="25177"/>
              </a:cxn>
              <a:cxn ang="0">
                <a:pos x="14643" y="50157"/>
              </a:cxn>
              <a:cxn ang="0">
                <a:pos x="8110" y="74886"/>
              </a:cxn>
              <a:cxn ang="0">
                <a:pos x="0" y="99314"/>
              </a:cxn>
            </a:cxnLst>
            <a:rect l="0" t="0" r="r" b="b"/>
            <a:pathLst>
              <a:path w="23494" h="99695">
                <a:moveTo>
                  <a:pt x="22923" y="0"/>
                </a:moveTo>
                <a:lnTo>
                  <a:pt x="19584" y="25177"/>
                </a:lnTo>
                <a:lnTo>
                  <a:pt x="14643" y="50157"/>
                </a:lnTo>
                <a:lnTo>
                  <a:pt x="8110" y="74886"/>
                </a:lnTo>
                <a:lnTo>
                  <a:pt x="0" y="99314"/>
                </a:lnTo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3" name="object 14"/>
          <p:cNvSpPr>
            <a:spLocks/>
          </p:cNvSpPr>
          <p:nvPr/>
        </p:nvSpPr>
        <p:spPr bwMode="auto">
          <a:xfrm>
            <a:off x="3578225" y="4337050"/>
            <a:ext cx="279400" cy="371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751" y="22917"/>
              </a:cxn>
              <a:cxn ang="0">
                <a:pos x="95407" y="49983"/>
              </a:cxn>
              <a:cxn ang="0">
                <a:pos x="136689" y="80825"/>
              </a:cxn>
              <a:cxn ang="0">
                <a:pos x="173314" y="115071"/>
              </a:cxn>
              <a:cxn ang="0">
                <a:pos x="205003" y="152349"/>
              </a:cxn>
              <a:cxn ang="0">
                <a:pos x="231475" y="192286"/>
              </a:cxn>
              <a:cxn ang="0">
                <a:pos x="252451" y="234510"/>
              </a:cxn>
              <a:cxn ang="0">
                <a:pos x="267648" y="278649"/>
              </a:cxn>
              <a:cxn ang="0">
                <a:pos x="276788" y="324331"/>
              </a:cxn>
              <a:cxn ang="0">
                <a:pos x="279590" y="371182"/>
              </a:cxn>
            </a:cxnLst>
            <a:rect l="0" t="0" r="r" b="b"/>
            <a:pathLst>
              <a:path w="280035" h="371475">
                <a:moveTo>
                  <a:pt x="0" y="0"/>
                </a:moveTo>
                <a:lnTo>
                  <a:pt x="49751" y="22917"/>
                </a:lnTo>
                <a:lnTo>
                  <a:pt x="95407" y="49983"/>
                </a:lnTo>
                <a:lnTo>
                  <a:pt x="136689" y="80825"/>
                </a:lnTo>
                <a:lnTo>
                  <a:pt x="173314" y="115071"/>
                </a:lnTo>
                <a:lnTo>
                  <a:pt x="205003" y="152349"/>
                </a:lnTo>
                <a:lnTo>
                  <a:pt x="231475" y="192286"/>
                </a:lnTo>
                <a:lnTo>
                  <a:pt x="252451" y="234510"/>
                </a:lnTo>
                <a:lnTo>
                  <a:pt x="267648" y="278649"/>
                </a:lnTo>
                <a:lnTo>
                  <a:pt x="276788" y="324331"/>
                </a:lnTo>
                <a:lnTo>
                  <a:pt x="279590" y="371182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4" name="object 15"/>
          <p:cNvSpPr>
            <a:spLocks/>
          </p:cNvSpPr>
          <p:nvPr/>
        </p:nvSpPr>
        <p:spPr bwMode="auto">
          <a:xfrm>
            <a:off x="4113213" y="3941763"/>
            <a:ext cx="123825" cy="139700"/>
          </a:xfrm>
          <a:custGeom>
            <a:avLst/>
            <a:gdLst/>
            <a:ahLst/>
            <a:cxnLst>
              <a:cxn ang="0">
                <a:pos x="124485" y="0"/>
              </a:cxn>
              <a:cxn ang="0">
                <a:pos x="100851" y="39084"/>
              </a:cxn>
              <a:cxn ang="0">
                <a:pos x="72015" y="75544"/>
              </a:cxn>
              <a:cxn ang="0">
                <a:pos x="38292" y="109029"/>
              </a:cxn>
              <a:cxn ang="0">
                <a:pos x="0" y="139191"/>
              </a:cxn>
            </a:cxnLst>
            <a:rect l="0" t="0" r="r" b="b"/>
            <a:pathLst>
              <a:path w="125095" h="139700">
                <a:moveTo>
                  <a:pt x="124485" y="0"/>
                </a:moveTo>
                <a:lnTo>
                  <a:pt x="100851" y="39084"/>
                </a:lnTo>
                <a:lnTo>
                  <a:pt x="72015" y="75544"/>
                </a:lnTo>
                <a:lnTo>
                  <a:pt x="38292" y="109029"/>
                </a:lnTo>
                <a:lnTo>
                  <a:pt x="0" y="139191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5" name="object 16"/>
          <p:cNvSpPr>
            <a:spLocks/>
          </p:cNvSpPr>
          <p:nvPr/>
        </p:nvSpPr>
        <p:spPr bwMode="auto">
          <a:xfrm>
            <a:off x="3938588" y="3425825"/>
            <a:ext cx="6350" cy="65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90" y="16318"/>
              </a:cxn>
              <a:cxn ang="0">
                <a:pos x="5218" y="32734"/>
              </a:cxn>
              <a:cxn ang="0">
                <a:pos x="6381" y="49216"/>
              </a:cxn>
              <a:cxn ang="0">
                <a:pos x="6578" y="65735"/>
              </a:cxn>
            </a:cxnLst>
            <a:rect l="0" t="0" r="r" b="b"/>
            <a:pathLst>
              <a:path w="6985" h="66039">
                <a:moveTo>
                  <a:pt x="0" y="0"/>
                </a:moveTo>
                <a:lnTo>
                  <a:pt x="3090" y="16318"/>
                </a:lnTo>
                <a:lnTo>
                  <a:pt x="5218" y="32734"/>
                </a:lnTo>
                <a:lnTo>
                  <a:pt x="6381" y="49216"/>
                </a:lnTo>
                <a:lnTo>
                  <a:pt x="6578" y="65735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6" name="object 17"/>
          <p:cNvSpPr>
            <a:spLocks/>
          </p:cNvSpPr>
          <p:nvPr/>
        </p:nvSpPr>
        <p:spPr bwMode="auto">
          <a:xfrm>
            <a:off x="3143250" y="3265488"/>
            <a:ext cx="63500" cy="82550"/>
          </a:xfrm>
          <a:custGeom>
            <a:avLst/>
            <a:gdLst/>
            <a:ahLst/>
            <a:cxnLst>
              <a:cxn ang="0">
                <a:pos x="0" y="83832"/>
              </a:cxn>
              <a:cxn ang="0">
                <a:pos x="13140" y="61493"/>
              </a:cxn>
              <a:cxn ang="0">
                <a:pos x="28193" y="40020"/>
              </a:cxn>
              <a:cxn ang="0">
                <a:pos x="45094" y="19496"/>
              </a:cxn>
              <a:cxn ang="0">
                <a:pos x="63779" y="0"/>
              </a:cxn>
            </a:cxnLst>
            <a:rect l="0" t="0" r="r" b="b"/>
            <a:pathLst>
              <a:path w="64135" h="83820">
                <a:moveTo>
                  <a:pt x="0" y="83832"/>
                </a:moveTo>
                <a:lnTo>
                  <a:pt x="13140" y="61493"/>
                </a:lnTo>
                <a:lnTo>
                  <a:pt x="28193" y="40020"/>
                </a:lnTo>
                <a:lnTo>
                  <a:pt x="45094" y="19496"/>
                </a:lnTo>
                <a:lnTo>
                  <a:pt x="63779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7" name="object 18"/>
          <p:cNvSpPr>
            <a:spLocks/>
          </p:cNvSpPr>
          <p:nvPr/>
        </p:nvSpPr>
        <p:spPr bwMode="auto">
          <a:xfrm>
            <a:off x="2546350" y="3316288"/>
            <a:ext cx="31750" cy="73025"/>
          </a:xfrm>
          <a:custGeom>
            <a:avLst/>
            <a:gdLst/>
            <a:ahLst/>
            <a:cxnLst>
              <a:cxn ang="0">
                <a:pos x="0" y="72301"/>
              </a:cxn>
              <a:cxn ang="0">
                <a:pos x="5663" y="53660"/>
              </a:cxn>
              <a:cxn ang="0">
                <a:pos x="12715" y="35359"/>
              </a:cxn>
              <a:cxn ang="0">
                <a:pos x="21134" y="17454"/>
              </a:cxn>
              <a:cxn ang="0">
                <a:pos x="30899" y="0"/>
              </a:cxn>
            </a:cxnLst>
            <a:rect l="0" t="0" r="r" b="b"/>
            <a:pathLst>
              <a:path w="31114" h="72389">
                <a:moveTo>
                  <a:pt x="0" y="72301"/>
                </a:moveTo>
                <a:lnTo>
                  <a:pt x="5663" y="53660"/>
                </a:lnTo>
                <a:lnTo>
                  <a:pt x="12715" y="35359"/>
                </a:lnTo>
                <a:lnTo>
                  <a:pt x="21134" y="17454"/>
                </a:lnTo>
                <a:lnTo>
                  <a:pt x="30899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8" name="object 19"/>
          <p:cNvSpPr>
            <a:spLocks/>
          </p:cNvSpPr>
          <p:nvPr/>
        </p:nvSpPr>
        <p:spPr bwMode="auto">
          <a:xfrm>
            <a:off x="1846263" y="3413125"/>
            <a:ext cx="112712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841" y="15417"/>
              </a:cxn>
              <a:cxn ang="0">
                <a:pos x="58467" y="32280"/>
              </a:cxn>
              <a:cxn ang="0">
                <a:pos x="85803" y="50538"/>
              </a:cxn>
              <a:cxn ang="0">
                <a:pos x="111772" y="70142"/>
              </a:cxn>
            </a:cxnLst>
            <a:rect l="0" t="0" r="r" b="b"/>
            <a:pathLst>
              <a:path w="111760" h="70485">
                <a:moveTo>
                  <a:pt x="0" y="0"/>
                </a:moveTo>
                <a:lnTo>
                  <a:pt x="29841" y="15417"/>
                </a:lnTo>
                <a:lnTo>
                  <a:pt x="58467" y="32280"/>
                </a:lnTo>
                <a:lnTo>
                  <a:pt x="85803" y="50538"/>
                </a:lnTo>
                <a:lnTo>
                  <a:pt x="111772" y="70142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39" name="object 20"/>
          <p:cNvSpPr>
            <a:spLocks/>
          </p:cNvSpPr>
          <p:nvPr/>
        </p:nvSpPr>
        <p:spPr bwMode="auto">
          <a:xfrm>
            <a:off x="977900" y="3890963"/>
            <a:ext cx="20638" cy="74612"/>
          </a:xfrm>
          <a:custGeom>
            <a:avLst/>
            <a:gdLst/>
            <a:ahLst/>
            <a:cxnLst>
              <a:cxn ang="0">
                <a:pos x="19507" y="73799"/>
              </a:cxn>
              <a:cxn ang="0">
                <a:pos x="13299" y="55603"/>
              </a:cxn>
              <a:cxn ang="0">
                <a:pos x="7977" y="37223"/>
              </a:cxn>
              <a:cxn ang="0">
                <a:pos x="3542" y="18682"/>
              </a:cxn>
              <a:cxn ang="0">
                <a:pos x="0" y="0"/>
              </a:cxn>
            </a:cxnLst>
            <a:rect l="0" t="0" r="r" b="b"/>
            <a:pathLst>
              <a:path w="19684" h="74295">
                <a:moveTo>
                  <a:pt x="19507" y="73799"/>
                </a:moveTo>
                <a:lnTo>
                  <a:pt x="13299" y="55603"/>
                </a:lnTo>
                <a:lnTo>
                  <a:pt x="7977" y="37223"/>
                </a:lnTo>
                <a:lnTo>
                  <a:pt x="3542" y="1868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40" name="object 21"/>
          <p:cNvSpPr>
            <a:spLocks noChangeArrowheads="1"/>
          </p:cNvSpPr>
          <p:nvPr/>
        </p:nvSpPr>
        <p:spPr bwMode="auto">
          <a:xfrm>
            <a:off x="1236663" y="4057650"/>
            <a:ext cx="527050" cy="5127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23988" y="4151313"/>
            <a:ext cx="15240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742" name="object 23"/>
          <p:cNvSpPr>
            <a:spLocks noChangeArrowheads="1"/>
          </p:cNvSpPr>
          <p:nvPr/>
        </p:nvSpPr>
        <p:spPr bwMode="auto">
          <a:xfrm>
            <a:off x="3457575" y="3702050"/>
            <a:ext cx="512763" cy="5111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4900" y="3794125"/>
            <a:ext cx="138113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744" name="object 25"/>
          <p:cNvSpPr>
            <a:spLocks/>
          </p:cNvSpPr>
          <p:nvPr/>
        </p:nvSpPr>
        <p:spPr bwMode="auto">
          <a:xfrm>
            <a:off x="1649413" y="3919538"/>
            <a:ext cx="1914525" cy="339725"/>
          </a:xfrm>
          <a:custGeom>
            <a:avLst/>
            <a:gdLst/>
            <a:ahLst/>
            <a:cxnLst>
              <a:cxn ang="0">
                <a:pos x="1914194" y="92077"/>
              </a:cxn>
              <a:cxn ang="0">
                <a:pos x="1866179" y="82557"/>
              </a:cxn>
              <a:cxn ang="0">
                <a:pos x="1818147" y="73128"/>
              </a:cxn>
              <a:cxn ang="0">
                <a:pos x="1770081" y="63881"/>
              </a:cxn>
              <a:cxn ang="0">
                <a:pos x="1721964" y="54905"/>
              </a:cxn>
              <a:cxn ang="0">
                <a:pos x="1673778" y="46291"/>
              </a:cxn>
              <a:cxn ang="0">
                <a:pos x="1625508" y="38130"/>
              </a:cxn>
              <a:cxn ang="0">
                <a:pos x="1577135" y="30513"/>
              </a:cxn>
              <a:cxn ang="0">
                <a:pos x="1528644" y="23529"/>
              </a:cxn>
              <a:cxn ang="0">
                <a:pos x="1480016" y="17270"/>
              </a:cxn>
              <a:cxn ang="0">
                <a:pos x="1431236" y="11826"/>
              </a:cxn>
              <a:cxn ang="0">
                <a:pos x="1382286" y="7288"/>
              </a:cxn>
              <a:cxn ang="0">
                <a:pos x="1333149" y="3745"/>
              </a:cxn>
              <a:cxn ang="0">
                <a:pos x="1283809" y="1289"/>
              </a:cxn>
              <a:cxn ang="0">
                <a:pos x="1234247" y="11"/>
              </a:cxn>
              <a:cxn ang="0">
                <a:pos x="1184448" y="0"/>
              </a:cxn>
              <a:cxn ang="0">
                <a:pos x="1134394" y="1347"/>
              </a:cxn>
              <a:cxn ang="0">
                <a:pos x="1084069" y="4142"/>
              </a:cxn>
              <a:cxn ang="0">
                <a:pos x="1033455" y="8477"/>
              </a:cxn>
              <a:cxn ang="0">
                <a:pos x="982535" y="14442"/>
              </a:cxn>
              <a:cxn ang="0">
                <a:pos x="937401" y="21102"/>
              </a:cxn>
              <a:cxn ang="0">
                <a:pos x="892028" y="29035"/>
              </a:cxn>
              <a:cxn ang="0">
                <a:pos x="846428" y="38180"/>
              </a:cxn>
              <a:cxn ang="0">
                <a:pos x="800612" y="48476"/>
              </a:cxn>
              <a:cxn ang="0">
                <a:pos x="754592" y="59860"/>
              </a:cxn>
              <a:cxn ang="0">
                <a:pos x="708380" y="72270"/>
              </a:cxn>
              <a:cxn ang="0">
                <a:pos x="661987" y="85644"/>
              </a:cxn>
              <a:cxn ang="0">
                <a:pos x="615424" y="99921"/>
              </a:cxn>
              <a:cxn ang="0">
                <a:pos x="568704" y="115038"/>
              </a:cxn>
              <a:cxn ang="0">
                <a:pos x="521838" y="130933"/>
              </a:cxn>
              <a:cxn ang="0">
                <a:pos x="474838" y="147545"/>
              </a:cxn>
              <a:cxn ang="0">
                <a:pos x="427714" y="164811"/>
              </a:cxn>
              <a:cxn ang="0">
                <a:pos x="380480" y="182670"/>
              </a:cxn>
              <a:cxn ang="0">
                <a:pos x="333146" y="201059"/>
              </a:cxn>
              <a:cxn ang="0">
                <a:pos x="285725" y="219917"/>
              </a:cxn>
              <a:cxn ang="0">
                <a:pos x="238227" y="239181"/>
              </a:cxn>
              <a:cxn ang="0">
                <a:pos x="190664" y="258791"/>
              </a:cxn>
              <a:cxn ang="0">
                <a:pos x="143048" y="278682"/>
              </a:cxn>
              <a:cxn ang="0">
                <a:pos x="95391" y="298795"/>
              </a:cxn>
              <a:cxn ang="0">
                <a:pos x="47705" y="319067"/>
              </a:cxn>
              <a:cxn ang="0">
                <a:pos x="0" y="339435"/>
              </a:cxn>
            </a:cxnLst>
            <a:rect l="0" t="0" r="r" b="b"/>
            <a:pathLst>
              <a:path w="1914525" h="339725">
                <a:moveTo>
                  <a:pt x="1914194" y="92077"/>
                </a:moveTo>
                <a:lnTo>
                  <a:pt x="1866179" y="82557"/>
                </a:lnTo>
                <a:lnTo>
                  <a:pt x="1818147" y="73128"/>
                </a:lnTo>
                <a:lnTo>
                  <a:pt x="1770081" y="63881"/>
                </a:lnTo>
                <a:lnTo>
                  <a:pt x="1721964" y="54905"/>
                </a:lnTo>
                <a:lnTo>
                  <a:pt x="1673778" y="46291"/>
                </a:lnTo>
                <a:lnTo>
                  <a:pt x="1625508" y="38130"/>
                </a:lnTo>
                <a:lnTo>
                  <a:pt x="1577135" y="30513"/>
                </a:lnTo>
                <a:lnTo>
                  <a:pt x="1528644" y="23529"/>
                </a:lnTo>
                <a:lnTo>
                  <a:pt x="1480016" y="17270"/>
                </a:lnTo>
                <a:lnTo>
                  <a:pt x="1431236" y="11826"/>
                </a:lnTo>
                <a:lnTo>
                  <a:pt x="1382286" y="7288"/>
                </a:lnTo>
                <a:lnTo>
                  <a:pt x="1333149" y="3745"/>
                </a:lnTo>
                <a:lnTo>
                  <a:pt x="1283809" y="1289"/>
                </a:lnTo>
                <a:lnTo>
                  <a:pt x="1234247" y="11"/>
                </a:lnTo>
                <a:lnTo>
                  <a:pt x="1184448" y="0"/>
                </a:lnTo>
                <a:lnTo>
                  <a:pt x="1134394" y="1347"/>
                </a:lnTo>
                <a:lnTo>
                  <a:pt x="1084069" y="4142"/>
                </a:lnTo>
                <a:lnTo>
                  <a:pt x="1033455" y="8477"/>
                </a:lnTo>
                <a:lnTo>
                  <a:pt x="982535" y="14442"/>
                </a:lnTo>
                <a:lnTo>
                  <a:pt x="937401" y="21102"/>
                </a:lnTo>
                <a:lnTo>
                  <a:pt x="892028" y="29035"/>
                </a:lnTo>
                <a:lnTo>
                  <a:pt x="846428" y="38180"/>
                </a:lnTo>
                <a:lnTo>
                  <a:pt x="800612" y="48476"/>
                </a:lnTo>
                <a:lnTo>
                  <a:pt x="754592" y="59860"/>
                </a:lnTo>
                <a:lnTo>
                  <a:pt x="708380" y="72270"/>
                </a:lnTo>
                <a:lnTo>
                  <a:pt x="661987" y="85644"/>
                </a:lnTo>
                <a:lnTo>
                  <a:pt x="615424" y="99921"/>
                </a:lnTo>
                <a:lnTo>
                  <a:pt x="568704" y="115038"/>
                </a:lnTo>
                <a:lnTo>
                  <a:pt x="521838" y="130933"/>
                </a:lnTo>
                <a:lnTo>
                  <a:pt x="474838" y="147545"/>
                </a:lnTo>
                <a:lnTo>
                  <a:pt x="427714" y="164811"/>
                </a:lnTo>
                <a:lnTo>
                  <a:pt x="380480" y="182670"/>
                </a:lnTo>
                <a:lnTo>
                  <a:pt x="333146" y="201059"/>
                </a:lnTo>
                <a:lnTo>
                  <a:pt x="285725" y="219917"/>
                </a:lnTo>
                <a:lnTo>
                  <a:pt x="238227" y="239181"/>
                </a:lnTo>
                <a:lnTo>
                  <a:pt x="190664" y="258791"/>
                </a:lnTo>
                <a:lnTo>
                  <a:pt x="143048" y="278682"/>
                </a:lnTo>
                <a:lnTo>
                  <a:pt x="95391" y="298795"/>
                </a:lnTo>
                <a:lnTo>
                  <a:pt x="47705" y="319067"/>
                </a:lnTo>
                <a:lnTo>
                  <a:pt x="0" y="339435"/>
                </a:lnTo>
              </a:path>
            </a:pathLst>
          </a:custGeom>
          <a:noFill/>
          <a:ln w="28575">
            <a:solidFill>
              <a:srgbClr val="C0504D"/>
            </a:solidFill>
            <a:prstDash val="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45" name="object 26"/>
          <p:cNvSpPr>
            <a:spLocks/>
          </p:cNvSpPr>
          <p:nvPr/>
        </p:nvSpPr>
        <p:spPr bwMode="auto">
          <a:xfrm>
            <a:off x="1649413" y="4179888"/>
            <a:ext cx="98425" cy="92075"/>
          </a:xfrm>
          <a:custGeom>
            <a:avLst/>
            <a:gdLst/>
            <a:ahLst/>
            <a:cxnLst>
              <a:cxn ang="0">
                <a:pos x="98488" y="91960"/>
              </a:cxn>
              <a:cxn ang="0">
                <a:pos x="0" y="79692"/>
              </a:cxn>
              <a:cxn ang="0">
                <a:pos x="59156" y="0"/>
              </a:cxn>
            </a:cxnLst>
            <a:rect l="0" t="0" r="r" b="b"/>
            <a:pathLst>
              <a:path w="99060" h="92075">
                <a:moveTo>
                  <a:pt x="98488" y="91960"/>
                </a:moveTo>
                <a:lnTo>
                  <a:pt x="0" y="79692"/>
                </a:lnTo>
                <a:lnTo>
                  <a:pt x="59156" y="0"/>
                </a:lnTo>
              </a:path>
            </a:pathLst>
          </a:custGeom>
          <a:noFill/>
          <a:ln w="28575">
            <a:solidFill>
              <a:srgbClr val="C0504D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46" name="object 27"/>
          <p:cNvSpPr>
            <a:spLocks noChangeArrowheads="1"/>
          </p:cNvSpPr>
          <p:nvPr/>
        </p:nvSpPr>
        <p:spPr bwMode="auto">
          <a:xfrm>
            <a:off x="2095500" y="3476625"/>
            <a:ext cx="298450" cy="2984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47" name="object 28"/>
          <p:cNvSpPr>
            <a:spLocks noChangeArrowheads="1"/>
          </p:cNvSpPr>
          <p:nvPr/>
        </p:nvSpPr>
        <p:spPr bwMode="auto">
          <a:xfrm>
            <a:off x="2665413" y="4546600"/>
            <a:ext cx="301625" cy="3016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48" name="object 29"/>
          <p:cNvSpPr>
            <a:spLocks noChangeArrowheads="1"/>
          </p:cNvSpPr>
          <p:nvPr/>
        </p:nvSpPr>
        <p:spPr bwMode="auto">
          <a:xfrm>
            <a:off x="1382713" y="4832350"/>
            <a:ext cx="298450" cy="301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49" name="object 30"/>
          <p:cNvSpPr>
            <a:spLocks/>
          </p:cNvSpPr>
          <p:nvPr/>
        </p:nvSpPr>
        <p:spPr bwMode="auto">
          <a:xfrm>
            <a:off x="1547813" y="3632200"/>
            <a:ext cx="593725" cy="552450"/>
          </a:xfrm>
          <a:custGeom>
            <a:avLst/>
            <a:gdLst/>
            <a:ahLst/>
            <a:cxnLst>
              <a:cxn ang="0">
                <a:pos x="592340" y="0"/>
              </a:cxn>
              <a:cxn ang="0">
                <a:pos x="541864" y="1810"/>
              </a:cxn>
              <a:cxn ang="0">
                <a:pos x="491690" y="5243"/>
              </a:cxn>
              <a:cxn ang="0">
                <a:pos x="442120" y="11920"/>
              </a:cxn>
              <a:cxn ang="0">
                <a:pos x="393454" y="23464"/>
              </a:cxn>
              <a:cxn ang="0">
                <a:pos x="345995" y="41497"/>
              </a:cxn>
              <a:cxn ang="0">
                <a:pos x="300045" y="67640"/>
              </a:cxn>
              <a:cxn ang="0">
                <a:pos x="255904" y="103517"/>
              </a:cxn>
              <a:cxn ang="0">
                <a:pos x="227557" y="133538"/>
              </a:cxn>
              <a:cxn ang="0">
                <a:pos x="200062" y="168139"/>
              </a:cxn>
              <a:cxn ang="0">
                <a:pos x="173330" y="206837"/>
              </a:cxn>
              <a:cxn ang="0">
                <a:pos x="147271" y="249150"/>
              </a:cxn>
              <a:cxn ang="0">
                <a:pos x="121794" y="294595"/>
              </a:cxn>
              <a:cxn ang="0">
                <a:pos x="96810" y="342689"/>
              </a:cxn>
              <a:cxn ang="0">
                <a:pos x="72228" y="392948"/>
              </a:cxn>
              <a:cxn ang="0">
                <a:pos x="47959" y="444890"/>
              </a:cxn>
              <a:cxn ang="0">
                <a:pos x="23913" y="498032"/>
              </a:cxn>
              <a:cxn ang="0">
                <a:pos x="0" y="551891"/>
              </a:cxn>
            </a:cxnLst>
            <a:rect l="0" t="0" r="r" b="b"/>
            <a:pathLst>
              <a:path w="592455" h="552450">
                <a:moveTo>
                  <a:pt x="592340" y="0"/>
                </a:moveTo>
                <a:lnTo>
                  <a:pt x="541864" y="1810"/>
                </a:lnTo>
                <a:lnTo>
                  <a:pt x="491690" y="5243"/>
                </a:lnTo>
                <a:lnTo>
                  <a:pt x="442120" y="11920"/>
                </a:lnTo>
                <a:lnTo>
                  <a:pt x="393454" y="23464"/>
                </a:lnTo>
                <a:lnTo>
                  <a:pt x="345995" y="41497"/>
                </a:lnTo>
                <a:lnTo>
                  <a:pt x="300045" y="67640"/>
                </a:lnTo>
                <a:lnTo>
                  <a:pt x="255904" y="103517"/>
                </a:lnTo>
                <a:lnTo>
                  <a:pt x="227557" y="133538"/>
                </a:lnTo>
                <a:lnTo>
                  <a:pt x="200062" y="168139"/>
                </a:lnTo>
                <a:lnTo>
                  <a:pt x="173330" y="206837"/>
                </a:lnTo>
                <a:lnTo>
                  <a:pt x="147271" y="249150"/>
                </a:lnTo>
                <a:lnTo>
                  <a:pt x="121794" y="294595"/>
                </a:lnTo>
                <a:lnTo>
                  <a:pt x="96810" y="342689"/>
                </a:lnTo>
                <a:lnTo>
                  <a:pt x="72228" y="392948"/>
                </a:lnTo>
                <a:lnTo>
                  <a:pt x="47959" y="444890"/>
                </a:lnTo>
                <a:lnTo>
                  <a:pt x="23913" y="498032"/>
                </a:lnTo>
                <a:lnTo>
                  <a:pt x="0" y="551891"/>
                </a:lnTo>
              </a:path>
            </a:pathLst>
          </a:custGeom>
          <a:noFill/>
          <a:ln w="28575">
            <a:solidFill>
              <a:srgbClr val="7E7E7E"/>
            </a:solidFill>
            <a:prstDash val="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50" name="object 31"/>
          <p:cNvSpPr>
            <a:spLocks/>
          </p:cNvSpPr>
          <p:nvPr/>
        </p:nvSpPr>
        <p:spPr bwMode="auto">
          <a:xfrm>
            <a:off x="1536700" y="4084638"/>
            <a:ext cx="92075" cy="100012"/>
          </a:xfrm>
          <a:custGeom>
            <a:avLst/>
            <a:gdLst/>
            <a:ahLst/>
            <a:cxnLst>
              <a:cxn ang="0">
                <a:pos x="91503" y="40373"/>
              </a:cxn>
              <a:cxn ang="0">
                <a:pos x="11150" y="98615"/>
              </a:cxn>
              <a:cxn ang="0">
                <a:pos x="0" y="0"/>
              </a:cxn>
            </a:cxnLst>
            <a:rect l="0" t="0" r="r" b="b"/>
            <a:pathLst>
              <a:path w="92075" h="99060">
                <a:moveTo>
                  <a:pt x="91503" y="40373"/>
                </a:moveTo>
                <a:lnTo>
                  <a:pt x="11150" y="98615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51" name="object 32"/>
          <p:cNvSpPr>
            <a:spLocks/>
          </p:cNvSpPr>
          <p:nvPr/>
        </p:nvSpPr>
        <p:spPr bwMode="auto">
          <a:xfrm>
            <a:off x="1597025" y="4513263"/>
            <a:ext cx="1122363" cy="257175"/>
          </a:xfrm>
          <a:custGeom>
            <a:avLst/>
            <a:gdLst/>
            <a:ahLst/>
            <a:cxnLst>
              <a:cxn ang="0">
                <a:pos x="1121473" y="185547"/>
              </a:cxn>
              <a:cxn ang="0">
                <a:pos x="1074089" y="199484"/>
              </a:cxn>
              <a:cxn ang="0">
                <a:pos x="1026505" y="212942"/>
              </a:cxn>
              <a:cxn ang="0">
                <a:pos x="978521" y="225443"/>
              </a:cxn>
              <a:cxn ang="0">
                <a:pos x="929937" y="236508"/>
              </a:cxn>
              <a:cxn ang="0">
                <a:pos x="880552" y="245659"/>
              </a:cxn>
              <a:cxn ang="0">
                <a:pos x="830168" y="252416"/>
              </a:cxn>
              <a:cxn ang="0">
                <a:pos x="778583" y="256300"/>
              </a:cxn>
              <a:cxn ang="0">
                <a:pos x="725599" y="256834"/>
              </a:cxn>
              <a:cxn ang="0">
                <a:pos x="671014" y="253539"/>
              </a:cxn>
              <a:cxn ang="0">
                <a:pos x="614629" y="245935"/>
              </a:cxn>
              <a:cxn ang="0">
                <a:pos x="571654" y="237315"/>
              </a:cxn>
              <a:cxn ang="0">
                <a:pos x="527665" y="226267"/>
              </a:cxn>
              <a:cxn ang="0">
                <a:pos x="482742" y="212985"/>
              </a:cxn>
              <a:cxn ang="0">
                <a:pos x="436966" y="197663"/>
              </a:cxn>
              <a:cxn ang="0">
                <a:pos x="390419" y="180496"/>
              </a:cxn>
              <a:cxn ang="0">
                <a:pos x="343182" y="161677"/>
              </a:cxn>
              <a:cxn ang="0">
                <a:pos x="295336" y="141401"/>
              </a:cxn>
              <a:cxn ang="0">
                <a:pos x="246961" y="119861"/>
              </a:cxn>
              <a:cxn ang="0">
                <a:pos x="198139" y="97251"/>
              </a:cxn>
              <a:cxn ang="0">
                <a:pos x="148950" y="73766"/>
              </a:cxn>
              <a:cxn ang="0">
                <a:pos x="99477" y="49600"/>
              </a:cxn>
              <a:cxn ang="0">
                <a:pos x="49800" y="24946"/>
              </a:cxn>
              <a:cxn ang="0">
                <a:pos x="0" y="0"/>
              </a:cxn>
            </a:cxnLst>
            <a:rect l="0" t="0" r="r" b="b"/>
            <a:pathLst>
              <a:path w="1122045" h="257175">
                <a:moveTo>
                  <a:pt x="1121473" y="185547"/>
                </a:moveTo>
                <a:lnTo>
                  <a:pt x="1074089" y="199484"/>
                </a:lnTo>
                <a:lnTo>
                  <a:pt x="1026505" y="212942"/>
                </a:lnTo>
                <a:lnTo>
                  <a:pt x="978521" y="225443"/>
                </a:lnTo>
                <a:lnTo>
                  <a:pt x="929937" y="236508"/>
                </a:lnTo>
                <a:lnTo>
                  <a:pt x="880552" y="245659"/>
                </a:lnTo>
                <a:lnTo>
                  <a:pt x="830168" y="252416"/>
                </a:lnTo>
                <a:lnTo>
                  <a:pt x="778583" y="256300"/>
                </a:lnTo>
                <a:lnTo>
                  <a:pt x="725599" y="256834"/>
                </a:lnTo>
                <a:lnTo>
                  <a:pt x="671014" y="253539"/>
                </a:lnTo>
                <a:lnTo>
                  <a:pt x="614629" y="245935"/>
                </a:lnTo>
                <a:lnTo>
                  <a:pt x="571654" y="237315"/>
                </a:lnTo>
                <a:lnTo>
                  <a:pt x="527665" y="226267"/>
                </a:lnTo>
                <a:lnTo>
                  <a:pt x="482742" y="212985"/>
                </a:lnTo>
                <a:lnTo>
                  <a:pt x="436966" y="197663"/>
                </a:lnTo>
                <a:lnTo>
                  <a:pt x="390419" y="180496"/>
                </a:lnTo>
                <a:lnTo>
                  <a:pt x="343182" y="161677"/>
                </a:lnTo>
                <a:lnTo>
                  <a:pt x="295336" y="141401"/>
                </a:lnTo>
                <a:lnTo>
                  <a:pt x="246961" y="119861"/>
                </a:lnTo>
                <a:lnTo>
                  <a:pt x="198139" y="97251"/>
                </a:lnTo>
                <a:lnTo>
                  <a:pt x="148950" y="73766"/>
                </a:lnTo>
                <a:lnTo>
                  <a:pt x="99477" y="49600"/>
                </a:lnTo>
                <a:lnTo>
                  <a:pt x="49800" y="24946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7E7E7E"/>
            </a:solidFill>
            <a:prstDash val="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52" name="object 33"/>
          <p:cNvSpPr>
            <a:spLocks/>
          </p:cNvSpPr>
          <p:nvPr/>
        </p:nvSpPr>
        <p:spPr bwMode="auto">
          <a:xfrm>
            <a:off x="1597025" y="4506913"/>
            <a:ext cx="98425" cy="90487"/>
          </a:xfrm>
          <a:custGeom>
            <a:avLst/>
            <a:gdLst/>
            <a:ahLst/>
            <a:cxnLst>
              <a:cxn ang="0">
                <a:pos x="54152" y="89369"/>
              </a:cxn>
              <a:cxn ang="0">
                <a:pos x="0" y="6197"/>
              </a:cxn>
              <a:cxn ang="0">
                <a:pos x="99059" y="0"/>
              </a:cxn>
            </a:cxnLst>
            <a:rect l="0" t="0" r="r" b="b"/>
            <a:pathLst>
              <a:path w="99060" h="89535">
                <a:moveTo>
                  <a:pt x="54152" y="89369"/>
                </a:moveTo>
                <a:lnTo>
                  <a:pt x="0" y="6197"/>
                </a:lnTo>
                <a:lnTo>
                  <a:pt x="99059" y="0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53" name="object 34"/>
          <p:cNvSpPr>
            <a:spLocks/>
          </p:cNvSpPr>
          <p:nvPr/>
        </p:nvSpPr>
        <p:spPr bwMode="auto">
          <a:xfrm>
            <a:off x="1423988" y="4513263"/>
            <a:ext cx="52387" cy="342900"/>
          </a:xfrm>
          <a:custGeom>
            <a:avLst/>
            <a:gdLst/>
            <a:ahLst/>
            <a:cxnLst>
              <a:cxn ang="0">
                <a:pos x="51752" y="342900"/>
              </a:cxn>
              <a:cxn ang="0">
                <a:pos x="33756" y="323458"/>
              </a:cxn>
              <a:cxn ang="0">
                <a:pos x="17784" y="300578"/>
              </a:cxn>
              <a:cxn ang="0">
                <a:pos x="5859" y="270824"/>
              </a:cxn>
              <a:cxn ang="0">
                <a:pos x="0" y="230759"/>
              </a:cxn>
              <a:cxn ang="0">
                <a:pos x="429" y="193799"/>
              </a:cxn>
              <a:cxn ang="0">
                <a:pos x="4332" y="150940"/>
              </a:cxn>
              <a:cxn ang="0">
                <a:pos x="10938" y="103483"/>
              </a:cxn>
              <a:cxn ang="0">
                <a:pos x="19483" y="52735"/>
              </a:cxn>
              <a:cxn ang="0">
                <a:pos x="29197" y="0"/>
              </a:cxn>
            </a:cxnLst>
            <a:rect l="0" t="0" r="r" b="b"/>
            <a:pathLst>
              <a:path w="52069" h="342900">
                <a:moveTo>
                  <a:pt x="51752" y="342900"/>
                </a:moveTo>
                <a:lnTo>
                  <a:pt x="33756" y="323458"/>
                </a:lnTo>
                <a:lnTo>
                  <a:pt x="17784" y="300578"/>
                </a:lnTo>
                <a:lnTo>
                  <a:pt x="5859" y="270824"/>
                </a:lnTo>
                <a:lnTo>
                  <a:pt x="0" y="230759"/>
                </a:lnTo>
                <a:lnTo>
                  <a:pt x="429" y="193799"/>
                </a:lnTo>
                <a:lnTo>
                  <a:pt x="4332" y="150940"/>
                </a:lnTo>
                <a:lnTo>
                  <a:pt x="10938" y="103483"/>
                </a:lnTo>
                <a:lnTo>
                  <a:pt x="19483" y="52735"/>
                </a:lnTo>
                <a:lnTo>
                  <a:pt x="29197" y="0"/>
                </a:lnTo>
              </a:path>
            </a:pathLst>
          </a:custGeom>
          <a:noFill/>
          <a:ln w="28575">
            <a:solidFill>
              <a:srgbClr val="7E7E7E"/>
            </a:solidFill>
            <a:prstDash val="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54" name="object 35"/>
          <p:cNvSpPr>
            <a:spLocks/>
          </p:cNvSpPr>
          <p:nvPr/>
        </p:nvSpPr>
        <p:spPr bwMode="auto">
          <a:xfrm>
            <a:off x="1389063" y="4513263"/>
            <a:ext cx="98425" cy="93662"/>
          </a:xfrm>
          <a:custGeom>
            <a:avLst/>
            <a:gdLst/>
            <a:ahLst/>
            <a:cxnLst>
              <a:cxn ang="0">
                <a:pos x="0" y="74917"/>
              </a:cxn>
              <a:cxn ang="0">
                <a:pos x="65087" y="0"/>
              </a:cxn>
              <a:cxn ang="0">
                <a:pos x="98259" y="93522"/>
              </a:cxn>
            </a:cxnLst>
            <a:rect l="0" t="0" r="r" b="b"/>
            <a:pathLst>
              <a:path w="98425" h="93979">
                <a:moveTo>
                  <a:pt x="0" y="74917"/>
                </a:moveTo>
                <a:lnTo>
                  <a:pt x="65087" y="0"/>
                </a:lnTo>
                <a:lnTo>
                  <a:pt x="98259" y="93522"/>
                </a:lnTo>
              </a:path>
            </a:pathLst>
          </a:custGeom>
          <a:noFill/>
          <a:ln w="28575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" name="object 36"/>
          <p:cNvSpPr txBox="1"/>
          <p:nvPr/>
        </p:nvSpPr>
        <p:spPr>
          <a:xfrm>
            <a:off x="4794250" y="3986213"/>
            <a:ext cx="2647950" cy="390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82575" algn="l"/>
                <a:tab pos="606425" algn="l"/>
              </a:tabLst>
              <a:defRPr/>
            </a:pP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r	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=	</a:t>
            </a:r>
            <a:r>
              <a:rPr sz="2500" i="1" spc="-65" dirty="0">
                <a:solidFill>
                  <a:srgbClr val="006FC0"/>
                </a:solidFill>
                <a:latin typeface="Symbol"/>
                <a:cs typeface="Symbol"/>
              </a:rPr>
              <a:t></a:t>
            </a:r>
            <a:r>
              <a:rPr sz="2500" i="1" spc="-6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P</a:t>
            </a:r>
            <a:r>
              <a:rPr sz="2400" i="1" spc="-7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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r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(1 –</a:t>
            </a:r>
            <a:r>
              <a:rPr sz="2400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500" i="1" spc="-35" dirty="0">
                <a:solidFill>
                  <a:srgbClr val="006FC0"/>
                </a:solidFill>
                <a:latin typeface="Symbol"/>
                <a:cs typeface="Symbol"/>
              </a:rPr>
              <a:t></a:t>
            </a:r>
            <a:r>
              <a:rPr sz="2400" spc="-35" dirty="0">
                <a:solidFill>
                  <a:srgbClr val="006FC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756" name="object 37"/>
          <p:cNvSpPr>
            <a:spLocks/>
          </p:cNvSpPr>
          <p:nvPr/>
        </p:nvSpPr>
        <p:spPr bwMode="auto">
          <a:xfrm>
            <a:off x="7464425" y="3408363"/>
            <a:ext cx="100013" cy="1643062"/>
          </a:xfrm>
          <a:custGeom>
            <a:avLst/>
            <a:gdLst/>
            <a:ahLst/>
            <a:cxnLst>
              <a:cxn ang="0">
                <a:pos x="99669" y="1643075"/>
              </a:cxn>
              <a:cxn ang="0">
                <a:pos x="60875" y="1635242"/>
              </a:cxn>
              <a:cxn ang="0">
                <a:pos x="29194" y="1613881"/>
              </a:cxn>
              <a:cxn ang="0">
                <a:pos x="7833" y="1582199"/>
              </a:cxn>
              <a:cxn ang="0">
                <a:pos x="0" y="1543405"/>
              </a:cxn>
              <a:cxn ang="0">
                <a:pos x="0" y="99669"/>
              </a:cxn>
              <a:cxn ang="0">
                <a:pos x="7833" y="60875"/>
              </a:cxn>
              <a:cxn ang="0">
                <a:pos x="29194" y="29194"/>
              </a:cxn>
              <a:cxn ang="0">
                <a:pos x="60875" y="7833"/>
              </a:cxn>
              <a:cxn ang="0">
                <a:pos x="99669" y="0"/>
              </a:cxn>
            </a:cxnLst>
            <a:rect l="0" t="0" r="r" b="b"/>
            <a:pathLst>
              <a:path w="99695" h="1643379">
                <a:moveTo>
                  <a:pt x="99669" y="1643075"/>
                </a:moveTo>
                <a:lnTo>
                  <a:pt x="60875" y="1635242"/>
                </a:lnTo>
                <a:lnTo>
                  <a:pt x="29194" y="1613881"/>
                </a:lnTo>
                <a:lnTo>
                  <a:pt x="7833" y="1582199"/>
                </a:lnTo>
                <a:lnTo>
                  <a:pt x="0" y="1543405"/>
                </a:lnTo>
                <a:lnTo>
                  <a:pt x="0" y="99669"/>
                </a:lnTo>
                <a:lnTo>
                  <a:pt x="7833" y="60875"/>
                </a:lnTo>
                <a:lnTo>
                  <a:pt x="29194" y="29194"/>
                </a:lnTo>
                <a:lnTo>
                  <a:pt x="60875" y="7833"/>
                </a:lnTo>
                <a:lnTo>
                  <a:pt x="99669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57" name="object 38"/>
          <p:cNvSpPr>
            <a:spLocks/>
          </p:cNvSpPr>
          <p:nvPr/>
        </p:nvSpPr>
        <p:spPr bwMode="auto">
          <a:xfrm>
            <a:off x="7793038" y="3408363"/>
            <a:ext cx="100012" cy="16430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794" y="7833"/>
              </a:cxn>
              <a:cxn ang="0">
                <a:pos x="70475" y="29194"/>
              </a:cxn>
              <a:cxn ang="0">
                <a:pos x="91836" y="60875"/>
              </a:cxn>
              <a:cxn ang="0">
                <a:pos x="99669" y="99669"/>
              </a:cxn>
              <a:cxn ang="0">
                <a:pos x="99669" y="1543405"/>
              </a:cxn>
              <a:cxn ang="0">
                <a:pos x="91836" y="1582199"/>
              </a:cxn>
              <a:cxn ang="0">
                <a:pos x="70475" y="1613881"/>
              </a:cxn>
              <a:cxn ang="0">
                <a:pos x="38794" y="1635242"/>
              </a:cxn>
              <a:cxn ang="0">
                <a:pos x="0" y="1643075"/>
              </a:cxn>
            </a:cxnLst>
            <a:rect l="0" t="0" r="r" b="b"/>
            <a:pathLst>
              <a:path w="99695" h="1643379">
                <a:moveTo>
                  <a:pt x="0" y="0"/>
                </a:moveTo>
                <a:lnTo>
                  <a:pt x="38794" y="7833"/>
                </a:lnTo>
                <a:lnTo>
                  <a:pt x="70475" y="29194"/>
                </a:lnTo>
                <a:lnTo>
                  <a:pt x="91836" y="60875"/>
                </a:lnTo>
                <a:lnTo>
                  <a:pt x="99669" y="99669"/>
                </a:lnTo>
                <a:lnTo>
                  <a:pt x="99669" y="1543405"/>
                </a:lnTo>
                <a:lnTo>
                  <a:pt x="91836" y="1582199"/>
                </a:lnTo>
                <a:lnTo>
                  <a:pt x="70475" y="1613881"/>
                </a:lnTo>
                <a:lnTo>
                  <a:pt x="38794" y="1635242"/>
                </a:lnTo>
                <a:lnTo>
                  <a:pt x="0" y="1643075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" name="object 39"/>
          <p:cNvSpPr txBox="1"/>
          <p:nvPr/>
        </p:nvSpPr>
        <p:spPr>
          <a:xfrm>
            <a:off x="7607300" y="3357563"/>
            <a:ext cx="152400" cy="925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07300" y="4271963"/>
            <a:ext cx="120650" cy="423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755" dirty="0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r>
              <a:rPr sz="3000" spc="-7" baseline="-23611" dirty="0">
                <a:solidFill>
                  <a:srgbClr val="006FC0"/>
                </a:solidFill>
                <a:latin typeface="Times New Roman"/>
                <a:cs typeface="Times New Roman"/>
              </a:rPr>
              <a:t>.</a:t>
            </a:r>
            <a:endParaRPr sz="3000" baseline="-23611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07300" y="4421188"/>
            <a:ext cx="152400" cy="661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31750">
              <a:lnSpc>
                <a:spcPct val="107000"/>
              </a:lnSpc>
            </a:pPr>
            <a:r>
              <a:rPr lang="th-TH" sz="2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th-TH" sz="3000" baseline="-14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th-TH" sz="20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61" name="object 42"/>
          <p:cNvSpPr>
            <a:spLocks/>
          </p:cNvSpPr>
          <p:nvPr/>
        </p:nvSpPr>
        <p:spPr bwMode="auto">
          <a:xfrm>
            <a:off x="1631950" y="4114800"/>
            <a:ext cx="2046288" cy="323850"/>
          </a:xfrm>
          <a:custGeom>
            <a:avLst/>
            <a:gdLst/>
            <a:ahLst/>
            <a:cxnLst>
              <a:cxn ang="0">
                <a:pos x="0" y="258787"/>
              </a:cxn>
              <a:cxn ang="0">
                <a:pos x="49544" y="274959"/>
              </a:cxn>
              <a:cxn ang="0">
                <a:pos x="98748" y="290187"/>
              </a:cxn>
              <a:cxn ang="0">
                <a:pos x="147274" y="303529"/>
              </a:cxn>
              <a:cxn ang="0">
                <a:pos x="194782" y="314042"/>
              </a:cxn>
              <a:cxn ang="0">
                <a:pos x="240931" y="320783"/>
              </a:cxn>
              <a:cxn ang="0">
                <a:pos x="285384" y="322809"/>
              </a:cxn>
              <a:cxn ang="0">
                <a:pos x="327799" y="319176"/>
              </a:cxn>
              <a:cxn ang="0">
                <a:pos x="365877" y="306799"/>
              </a:cxn>
              <a:cxn ang="0">
                <a:pos x="399152" y="285496"/>
              </a:cxn>
              <a:cxn ang="0">
                <a:pos x="430037" y="258661"/>
              </a:cxn>
              <a:cxn ang="0">
                <a:pos x="460947" y="229689"/>
              </a:cxn>
              <a:cxn ang="0">
                <a:pos x="494295" y="201974"/>
              </a:cxn>
              <a:cxn ang="0">
                <a:pos x="532496" y="178910"/>
              </a:cxn>
              <a:cxn ang="0">
                <a:pos x="577964" y="163893"/>
              </a:cxn>
              <a:cxn ang="0">
                <a:pos x="620611" y="159327"/>
              </a:cxn>
              <a:cxn ang="0">
                <a:pos x="669613" y="159943"/>
              </a:cxn>
              <a:cxn ang="0">
                <a:pos x="723017" y="164216"/>
              </a:cxn>
              <a:cxn ang="0">
                <a:pos x="778870" y="170619"/>
              </a:cxn>
              <a:cxn ang="0">
                <a:pos x="835220" y="177625"/>
              </a:cxn>
              <a:cxn ang="0">
                <a:pos x="890115" y="183708"/>
              </a:cxn>
              <a:cxn ang="0">
                <a:pos x="941601" y="187341"/>
              </a:cxn>
              <a:cxn ang="0">
                <a:pos x="987727" y="186998"/>
              </a:cxn>
              <a:cxn ang="0">
                <a:pos x="1026541" y="181152"/>
              </a:cxn>
              <a:cxn ang="0">
                <a:pos x="1064165" y="161912"/>
              </a:cxn>
              <a:cxn ang="0">
                <a:pos x="1090926" y="131279"/>
              </a:cxn>
              <a:cxn ang="0">
                <a:pos x="1110745" y="94761"/>
              </a:cxn>
              <a:cxn ang="0">
                <a:pos x="1127546" y="57867"/>
              </a:cxn>
              <a:cxn ang="0">
                <a:pos x="1145252" y="26103"/>
              </a:cxn>
              <a:cxn ang="0">
                <a:pos x="1167785" y="4978"/>
              </a:cxn>
              <a:cxn ang="0">
                <a:pos x="1199070" y="0"/>
              </a:cxn>
              <a:cxn ang="0">
                <a:pos x="1230596" y="11227"/>
              </a:cxn>
              <a:cxn ang="0">
                <a:pos x="1266807" y="34880"/>
              </a:cxn>
              <a:cxn ang="0">
                <a:pos x="1306425" y="67408"/>
              </a:cxn>
              <a:cxn ang="0">
                <a:pos x="1348174" y="105262"/>
              </a:cxn>
              <a:cxn ang="0">
                <a:pos x="1390773" y="144892"/>
              </a:cxn>
              <a:cxn ang="0">
                <a:pos x="1432947" y="182747"/>
              </a:cxn>
              <a:cxn ang="0">
                <a:pos x="1473416" y="215277"/>
              </a:cxn>
              <a:cxn ang="0">
                <a:pos x="1510902" y="238933"/>
              </a:cxn>
              <a:cxn ang="0">
                <a:pos x="1544129" y="250164"/>
              </a:cxn>
              <a:cxn ang="0">
                <a:pos x="1580947" y="244201"/>
              </a:cxn>
              <a:cxn ang="0">
                <a:pos x="1613340" y="220785"/>
              </a:cxn>
              <a:cxn ang="0">
                <a:pos x="1642514" y="186405"/>
              </a:cxn>
              <a:cxn ang="0">
                <a:pos x="1669677" y="147550"/>
              </a:cxn>
              <a:cxn ang="0">
                <a:pos x="1696035" y="110707"/>
              </a:cxn>
              <a:cxn ang="0">
                <a:pos x="1722795" y="82364"/>
              </a:cxn>
              <a:cxn ang="0">
                <a:pos x="1751164" y="69011"/>
              </a:cxn>
              <a:cxn ang="0">
                <a:pos x="1786968" y="76096"/>
              </a:cxn>
              <a:cxn ang="0">
                <a:pos x="1824328" y="100315"/>
              </a:cxn>
              <a:cxn ang="0">
                <a:pos x="1861688" y="133162"/>
              </a:cxn>
              <a:cxn ang="0">
                <a:pos x="1897491" y="166130"/>
              </a:cxn>
              <a:cxn ang="0">
                <a:pos x="1930181" y="190711"/>
              </a:cxn>
              <a:cxn ang="0">
                <a:pos x="1958200" y="198399"/>
              </a:cxn>
              <a:cxn ang="0">
                <a:pos x="1987902" y="183252"/>
              </a:cxn>
              <a:cxn ang="0">
                <a:pos x="2011143" y="150706"/>
              </a:cxn>
              <a:cxn ang="0">
                <a:pos x="2029769" y="105732"/>
              </a:cxn>
              <a:cxn ang="0">
                <a:pos x="2045627" y="53301"/>
              </a:cxn>
            </a:cxnLst>
            <a:rect l="0" t="0" r="r" b="b"/>
            <a:pathLst>
              <a:path w="2045970" h="323214">
                <a:moveTo>
                  <a:pt x="0" y="258787"/>
                </a:moveTo>
                <a:lnTo>
                  <a:pt x="49544" y="274959"/>
                </a:lnTo>
                <a:lnTo>
                  <a:pt x="98748" y="290187"/>
                </a:lnTo>
                <a:lnTo>
                  <a:pt x="147274" y="303529"/>
                </a:lnTo>
                <a:lnTo>
                  <a:pt x="194782" y="314042"/>
                </a:lnTo>
                <a:lnTo>
                  <a:pt x="240931" y="320783"/>
                </a:lnTo>
                <a:lnTo>
                  <a:pt x="285384" y="322809"/>
                </a:lnTo>
                <a:lnTo>
                  <a:pt x="327799" y="319176"/>
                </a:lnTo>
                <a:lnTo>
                  <a:pt x="365877" y="306799"/>
                </a:lnTo>
                <a:lnTo>
                  <a:pt x="399152" y="285496"/>
                </a:lnTo>
                <a:lnTo>
                  <a:pt x="430037" y="258661"/>
                </a:lnTo>
                <a:lnTo>
                  <a:pt x="460947" y="229689"/>
                </a:lnTo>
                <a:lnTo>
                  <a:pt x="494295" y="201974"/>
                </a:lnTo>
                <a:lnTo>
                  <a:pt x="532496" y="178910"/>
                </a:lnTo>
                <a:lnTo>
                  <a:pt x="577964" y="163893"/>
                </a:lnTo>
                <a:lnTo>
                  <a:pt x="620611" y="159327"/>
                </a:lnTo>
                <a:lnTo>
                  <a:pt x="669613" y="159943"/>
                </a:lnTo>
                <a:lnTo>
                  <a:pt x="723017" y="164216"/>
                </a:lnTo>
                <a:lnTo>
                  <a:pt x="778870" y="170619"/>
                </a:lnTo>
                <a:lnTo>
                  <a:pt x="835220" y="177625"/>
                </a:lnTo>
                <a:lnTo>
                  <a:pt x="890115" y="183708"/>
                </a:lnTo>
                <a:lnTo>
                  <a:pt x="941601" y="187341"/>
                </a:lnTo>
                <a:lnTo>
                  <a:pt x="987727" y="186998"/>
                </a:lnTo>
                <a:lnTo>
                  <a:pt x="1026541" y="181152"/>
                </a:lnTo>
                <a:lnTo>
                  <a:pt x="1064165" y="161912"/>
                </a:lnTo>
                <a:lnTo>
                  <a:pt x="1090926" y="131279"/>
                </a:lnTo>
                <a:lnTo>
                  <a:pt x="1110745" y="94761"/>
                </a:lnTo>
                <a:lnTo>
                  <a:pt x="1127546" y="57867"/>
                </a:lnTo>
                <a:lnTo>
                  <a:pt x="1145252" y="26103"/>
                </a:lnTo>
                <a:lnTo>
                  <a:pt x="1167785" y="4978"/>
                </a:lnTo>
                <a:lnTo>
                  <a:pt x="1199070" y="0"/>
                </a:lnTo>
                <a:lnTo>
                  <a:pt x="1230596" y="11227"/>
                </a:lnTo>
                <a:lnTo>
                  <a:pt x="1266807" y="34880"/>
                </a:lnTo>
                <a:lnTo>
                  <a:pt x="1306425" y="67408"/>
                </a:lnTo>
                <a:lnTo>
                  <a:pt x="1348174" y="105262"/>
                </a:lnTo>
                <a:lnTo>
                  <a:pt x="1390773" y="144892"/>
                </a:lnTo>
                <a:lnTo>
                  <a:pt x="1432947" y="182747"/>
                </a:lnTo>
                <a:lnTo>
                  <a:pt x="1473416" y="215277"/>
                </a:lnTo>
                <a:lnTo>
                  <a:pt x="1510902" y="238933"/>
                </a:lnTo>
                <a:lnTo>
                  <a:pt x="1544129" y="250164"/>
                </a:lnTo>
                <a:lnTo>
                  <a:pt x="1580947" y="244201"/>
                </a:lnTo>
                <a:lnTo>
                  <a:pt x="1613340" y="220785"/>
                </a:lnTo>
                <a:lnTo>
                  <a:pt x="1642514" y="186405"/>
                </a:lnTo>
                <a:lnTo>
                  <a:pt x="1669677" y="147550"/>
                </a:lnTo>
                <a:lnTo>
                  <a:pt x="1696035" y="110707"/>
                </a:lnTo>
                <a:lnTo>
                  <a:pt x="1722795" y="82364"/>
                </a:lnTo>
                <a:lnTo>
                  <a:pt x="1751164" y="69011"/>
                </a:lnTo>
                <a:lnTo>
                  <a:pt x="1786968" y="76096"/>
                </a:lnTo>
                <a:lnTo>
                  <a:pt x="1824328" y="100315"/>
                </a:lnTo>
                <a:lnTo>
                  <a:pt x="1861688" y="133162"/>
                </a:lnTo>
                <a:lnTo>
                  <a:pt x="1897491" y="166130"/>
                </a:lnTo>
                <a:lnTo>
                  <a:pt x="1930181" y="190711"/>
                </a:lnTo>
                <a:lnTo>
                  <a:pt x="1958200" y="198399"/>
                </a:lnTo>
                <a:lnTo>
                  <a:pt x="1987902" y="183252"/>
                </a:lnTo>
                <a:lnTo>
                  <a:pt x="2011143" y="150706"/>
                </a:lnTo>
                <a:lnTo>
                  <a:pt x="2029769" y="105732"/>
                </a:lnTo>
                <a:lnTo>
                  <a:pt x="2045627" y="53301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2" name="object 43"/>
          <p:cNvSpPr>
            <a:spLocks/>
          </p:cNvSpPr>
          <p:nvPr/>
        </p:nvSpPr>
        <p:spPr bwMode="auto">
          <a:xfrm>
            <a:off x="3606800" y="4167188"/>
            <a:ext cx="96838" cy="96837"/>
          </a:xfrm>
          <a:custGeom>
            <a:avLst/>
            <a:gdLst/>
            <a:ahLst/>
            <a:cxnLst>
              <a:cxn ang="0">
                <a:pos x="0" y="69595"/>
              </a:cxn>
              <a:cxn ang="0">
                <a:pos x="70751" y="0"/>
              </a:cxn>
              <a:cxn ang="0">
                <a:pos x="96507" y="95846"/>
              </a:cxn>
            </a:cxnLst>
            <a:rect l="0" t="0" r="r" b="b"/>
            <a:pathLst>
              <a:path w="96520" h="95885">
                <a:moveTo>
                  <a:pt x="0" y="69595"/>
                </a:moveTo>
                <a:lnTo>
                  <a:pt x="70751" y="0"/>
                </a:lnTo>
                <a:lnTo>
                  <a:pt x="96507" y="95846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3" name="object 44"/>
          <p:cNvSpPr>
            <a:spLocks/>
          </p:cNvSpPr>
          <p:nvPr/>
        </p:nvSpPr>
        <p:spPr bwMode="auto">
          <a:xfrm>
            <a:off x="1597025" y="3719513"/>
            <a:ext cx="735013" cy="498475"/>
          </a:xfrm>
          <a:custGeom>
            <a:avLst/>
            <a:gdLst/>
            <a:ahLst/>
            <a:cxnLst>
              <a:cxn ang="0">
                <a:pos x="0" y="499592"/>
              </a:cxn>
              <a:cxn ang="0">
                <a:pos x="41303" y="459186"/>
              </a:cxn>
              <a:cxn ang="0">
                <a:pos x="82428" y="420037"/>
              </a:cxn>
              <a:cxn ang="0">
                <a:pos x="123194" y="383403"/>
              </a:cxn>
              <a:cxn ang="0">
                <a:pos x="163422" y="350543"/>
              </a:cxn>
              <a:cxn ang="0">
                <a:pos x="202931" y="322716"/>
              </a:cxn>
              <a:cxn ang="0">
                <a:pos x="241541" y="301180"/>
              </a:cxn>
              <a:cxn ang="0">
                <a:pos x="289090" y="288760"/>
              </a:cxn>
              <a:cxn ang="0">
                <a:pos x="337950" y="289107"/>
              </a:cxn>
              <a:cxn ang="0">
                <a:pos x="384601" y="293940"/>
              </a:cxn>
              <a:cxn ang="0">
                <a:pos x="425525" y="294976"/>
              </a:cxn>
              <a:cxn ang="0">
                <a:pos x="457200" y="283933"/>
              </a:cxn>
              <a:cxn ang="0">
                <a:pos x="474106" y="254878"/>
              </a:cxn>
              <a:cxn ang="0">
                <a:pos x="478592" y="213332"/>
              </a:cxn>
              <a:cxn ang="0">
                <a:pos x="478937" y="168198"/>
              </a:cxn>
              <a:cxn ang="0">
                <a:pos x="483422" y="128380"/>
              </a:cxn>
              <a:cxn ang="0">
                <a:pos x="500329" y="102781"/>
              </a:cxn>
              <a:cxn ang="0">
                <a:pos x="536006" y="97465"/>
              </a:cxn>
              <a:cxn ang="0">
                <a:pos x="584935" y="106503"/>
              </a:cxn>
              <a:cxn ang="0">
                <a:pos x="637590" y="120786"/>
              </a:cxn>
              <a:cxn ang="0">
                <a:pos x="684449" y="131205"/>
              </a:cxn>
              <a:cxn ang="0">
                <a:pos x="715987" y="128651"/>
              </a:cxn>
              <a:cxn ang="0">
                <a:pos x="731448" y="108867"/>
              </a:cxn>
              <a:cxn ang="0">
                <a:pos x="733583" y="78832"/>
              </a:cxn>
              <a:cxn ang="0">
                <a:pos x="726289" y="41543"/>
              </a:cxn>
              <a:cxn ang="0">
                <a:pos x="713460" y="0"/>
              </a:cxn>
            </a:cxnLst>
            <a:rect l="0" t="0" r="r" b="b"/>
            <a:pathLst>
              <a:path w="734060" h="499745">
                <a:moveTo>
                  <a:pt x="0" y="499592"/>
                </a:moveTo>
                <a:lnTo>
                  <a:pt x="41303" y="459186"/>
                </a:lnTo>
                <a:lnTo>
                  <a:pt x="82428" y="420037"/>
                </a:lnTo>
                <a:lnTo>
                  <a:pt x="123194" y="383403"/>
                </a:lnTo>
                <a:lnTo>
                  <a:pt x="163422" y="350543"/>
                </a:lnTo>
                <a:lnTo>
                  <a:pt x="202931" y="322716"/>
                </a:lnTo>
                <a:lnTo>
                  <a:pt x="241541" y="301180"/>
                </a:lnTo>
                <a:lnTo>
                  <a:pt x="289090" y="288760"/>
                </a:lnTo>
                <a:lnTo>
                  <a:pt x="337950" y="289107"/>
                </a:lnTo>
                <a:lnTo>
                  <a:pt x="384601" y="293940"/>
                </a:lnTo>
                <a:lnTo>
                  <a:pt x="425525" y="294976"/>
                </a:lnTo>
                <a:lnTo>
                  <a:pt x="457200" y="283933"/>
                </a:lnTo>
                <a:lnTo>
                  <a:pt x="474106" y="254878"/>
                </a:lnTo>
                <a:lnTo>
                  <a:pt x="478592" y="213332"/>
                </a:lnTo>
                <a:lnTo>
                  <a:pt x="478937" y="168198"/>
                </a:lnTo>
                <a:lnTo>
                  <a:pt x="483422" y="128380"/>
                </a:lnTo>
                <a:lnTo>
                  <a:pt x="500329" y="102781"/>
                </a:lnTo>
                <a:lnTo>
                  <a:pt x="536006" y="97465"/>
                </a:lnTo>
                <a:lnTo>
                  <a:pt x="584935" y="106503"/>
                </a:lnTo>
                <a:lnTo>
                  <a:pt x="637590" y="120786"/>
                </a:lnTo>
                <a:lnTo>
                  <a:pt x="684449" y="131205"/>
                </a:lnTo>
                <a:lnTo>
                  <a:pt x="715987" y="128651"/>
                </a:lnTo>
                <a:lnTo>
                  <a:pt x="731448" y="108867"/>
                </a:lnTo>
                <a:lnTo>
                  <a:pt x="733583" y="78832"/>
                </a:lnTo>
                <a:lnTo>
                  <a:pt x="726289" y="41543"/>
                </a:lnTo>
                <a:lnTo>
                  <a:pt x="713460" y="0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4" name="object 45"/>
          <p:cNvSpPr>
            <a:spLocks/>
          </p:cNvSpPr>
          <p:nvPr/>
        </p:nvSpPr>
        <p:spPr bwMode="auto">
          <a:xfrm>
            <a:off x="2292350" y="3717925"/>
            <a:ext cx="85725" cy="87313"/>
          </a:xfrm>
          <a:custGeom>
            <a:avLst/>
            <a:gdLst/>
            <a:ahLst/>
            <a:cxnLst>
              <a:cxn ang="0">
                <a:pos x="0" y="86436"/>
              </a:cxn>
              <a:cxn ang="0">
                <a:pos x="17627" y="0"/>
              </a:cxn>
              <a:cxn ang="0">
                <a:pos x="84188" y="57899"/>
              </a:cxn>
            </a:cxnLst>
            <a:rect l="0" t="0" r="r" b="b"/>
            <a:pathLst>
              <a:path w="84455" h="86995">
                <a:moveTo>
                  <a:pt x="0" y="86436"/>
                </a:moveTo>
                <a:lnTo>
                  <a:pt x="17627" y="0"/>
                </a:lnTo>
                <a:lnTo>
                  <a:pt x="84188" y="57899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5" name="object 46"/>
          <p:cNvSpPr>
            <a:spLocks/>
          </p:cNvSpPr>
          <p:nvPr/>
        </p:nvSpPr>
        <p:spPr bwMode="auto">
          <a:xfrm>
            <a:off x="1606550" y="4408488"/>
            <a:ext cx="1144588" cy="180975"/>
          </a:xfrm>
          <a:custGeom>
            <a:avLst/>
            <a:gdLst/>
            <a:ahLst/>
            <a:cxnLst>
              <a:cxn ang="0">
                <a:pos x="0" y="34505"/>
              </a:cxn>
              <a:cxn ang="0">
                <a:pos x="51896" y="40234"/>
              </a:cxn>
              <a:cxn ang="0">
                <a:pos x="102032" y="46688"/>
              </a:cxn>
              <a:cxn ang="0">
                <a:pos x="148648" y="54589"/>
              </a:cxn>
              <a:cxn ang="0">
                <a:pos x="189985" y="64664"/>
              </a:cxn>
              <a:cxn ang="0">
                <a:pos x="248144" y="103719"/>
              </a:cxn>
              <a:cxn ang="0">
                <a:pos x="256638" y="137485"/>
              </a:cxn>
              <a:cxn ang="0">
                <a:pos x="268366" y="167205"/>
              </a:cxn>
              <a:cxn ang="0">
                <a:pos x="301929" y="181152"/>
              </a:cxn>
              <a:cxn ang="0">
                <a:pos x="336910" y="177584"/>
              </a:cxn>
              <a:cxn ang="0">
                <a:pos x="381625" y="166319"/>
              </a:cxn>
              <a:cxn ang="0">
                <a:pos x="432604" y="150224"/>
              </a:cxn>
              <a:cxn ang="0">
                <a:pos x="486374" y="132167"/>
              </a:cxn>
              <a:cxn ang="0">
                <a:pos x="539467" y="115015"/>
              </a:cxn>
              <a:cxn ang="0">
                <a:pos x="588408" y="101635"/>
              </a:cxn>
              <a:cxn ang="0">
                <a:pos x="629729" y="94894"/>
              </a:cxn>
              <a:cxn ang="0">
                <a:pos x="685732" y="102777"/>
              </a:cxn>
              <a:cxn ang="0">
                <a:pos x="730550" y="124542"/>
              </a:cxn>
              <a:cxn ang="0">
                <a:pos x="770245" y="144422"/>
              </a:cxn>
              <a:cxn ang="0">
                <a:pos x="810882" y="146646"/>
              </a:cxn>
              <a:cxn ang="0">
                <a:pos x="844488" y="125048"/>
              </a:cxn>
              <a:cxn ang="0">
                <a:pos x="876854" y="87370"/>
              </a:cxn>
              <a:cxn ang="0">
                <a:pos x="908807" y="45826"/>
              </a:cxn>
              <a:cxn ang="0">
                <a:pos x="941175" y="12631"/>
              </a:cxn>
              <a:cxn ang="0">
                <a:pos x="974788" y="0"/>
              </a:cxn>
              <a:cxn ang="0">
                <a:pos x="1007579" y="9300"/>
              </a:cxn>
              <a:cxn ang="0">
                <a:pos x="1041111" y="31920"/>
              </a:cxn>
              <a:cxn ang="0">
                <a:pos x="1075213" y="64785"/>
              </a:cxn>
              <a:cxn ang="0">
                <a:pos x="1109712" y="104818"/>
              </a:cxn>
              <a:cxn ang="0">
                <a:pos x="1144435" y="148945"/>
              </a:cxn>
            </a:cxnLst>
            <a:rect l="0" t="0" r="r" b="b"/>
            <a:pathLst>
              <a:path w="1144905" h="181610">
                <a:moveTo>
                  <a:pt x="0" y="34505"/>
                </a:moveTo>
                <a:lnTo>
                  <a:pt x="51896" y="40234"/>
                </a:lnTo>
                <a:lnTo>
                  <a:pt x="102032" y="46688"/>
                </a:lnTo>
                <a:lnTo>
                  <a:pt x="148648" y="54589"/>
                </a:lnTo>
                <a:lnTo>
                  <a:pt x="189985" y="64664"/>
                </a:lnTo>
                <a:lnTo>
                  <a:pt x="248144" y="103719"/>
                </a:lnTo>
                <a:lnTo>
                  <a:pt x="256638" y="137485"/>
                </a:lnTo>
                <a:lnTo>
                  <a:pt x="268366" y="167205"/>
                </a:lnTo>
                <a:lnTo>
                  <a:pt x="301929" y="181152"/>
                </a:lnTo>
                <a:lnTo>
                  <a:pt x="336910" y="177584"/>
                </a:lnTo>
                <a:lnTo>
                  <a:pt x="381625" y="166319"/>
                </a:lnTo>
                <a:lnTo>
                  <a:pt x="432604" y="150224"/>
                </a:lnTo>
                <a:lnTo>
                  <a:pt x="486374" y="132167"/>
                </a:lnTo>
                <a:lnTo>
                  <a:pt x="539467" y="115015"/>
                </a:lnTo>
                <a:lnTo>
                  <a:pt x="588408" y="101635"/>
                </a:lnTo>
                <a:lnTo>
                  <a:pt x="629729" y="94894"/>
                </a:lnTo>
                <a:lnTo>
                  <a:pt x="685732" y="102777"/>
                </a:lnTo>
                <a:lnTo>
                  <a:pt x="730550" y="124542"/>
                </a:lnTo>
                <a:lnTo>
                  <a:pt x="770245" y="144422"/>
                </a:lnTo>
                <a:lnTo>
                  <a:pt x="810882" y="146646"/>
                </a:lnTo>
                <a:lnTo>
                  <a:pt x="844488" y="125048"/>
                </a:lnTo>
                <a:lnTo>
                  <a:pt x="876854" y="87370"/>
                </a:lnTo>
                <a:lnTo>
                  <a:pt x="908807" y="45826"/>
                </a:lnTo>
                <a:lnTo>
                  <a:pt x="941175" y="12631"/>
                </a:lnTo>
                <a:lnTo>
                  <a:pt x="974788" y="0"/>
                </a:lnTo>
                <a:lnTo>
                  <a:pt x="1007579" y="9300"/>
                </a:lnTo>
                <a:lnTo>
                  <a:pt x="1041111" y="31920"/>
                </a:lnTo>
                <a:lnTo>
                  <a:pt x="1075213" y="64785"/>
                </a:lnTo>
                <a:lnTo>
                  <a:pt x="1109712" y="104818"/>
                </a:lnTo>
                <a:lnTo>
                  <a:pt x="1144435" y="148945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6" name="object 47"/>
          <p:cNvSpPr>
            <a:spLocks/>
          </p:cNvSpPr>
          <p:nvPr/>
        </p:nvSpPr>
        <p:spPr bwMode="auto">
          <a:xfrm>
            <a:off x="2668588" y="4468813"/>
            <a:ext cx="82550" cy="88900"/>
          </a:xfrm>
          <a:custGeom>
            <a:avLst/>
            <a:gdLst/>
            <a:ahLst/>
            <a:cxnLst>
              <a:cxn ang="0">
                <a:pos x="70485" y="0"/>
              </a:cxn>
              <a:cxn ang="0">
                <a:pos x="81686" y="87503"/>
              </a:cxn>
              <a:cxn ang="0">
                <a:pos x="0" y="54178"/>
              </a:cxn>
            </a:cxnLst>
            <a:rect l="0" t="0" r="r" b="b"/>
            <a:pathLst>
              <a:path w="81914" h="87629">
                <a:moveTo>
                  <a:pt x="70485" y="0"/>
                </a:moveTo>
                <a:lnTo>
                  <a:pt x="81686" y="87503"/>
                </a:lnTo>
                <a:lnTo>
                  <a:pt x="0" y="54178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7" name="object 48"/>
          <p:cNvSpPr>
            <a:spLocks/>
          </p:cNvSpPr>
          <p:nvPr/>
        </p:nvSpPr>
        <p:spPr bwMode="auto">
          <a:xfrm>
            <a:off x="1519238" y="4494213"/>
            <a:ext cx="130175" cy="346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667" y="31068"/>
              </a:cxn>
              <a:cxn ang="0">
                <a:pos x="40705" y="60923"/>
              </a:cxn>
              <a:cxn ang="0">
                <a:pos x="54487" y="88352"/>
              </a:cxn>
              <a:cxn ang="0">
                <a:pos x="60388" y="112141"/>
              </a:cxn>
              <a:cxn ang="0">
                <a:pos x="51289" y="131483"/>
              </a:cxn>
              <a:cxn ang="0">
                <a:pos x="30734" y="147188"/>
              </a:cxn>
              <a:cxn ang="0">
                <a:pos x="12064" y="160466"/>
              </a:cxn>
              <a:cxn ang="0">
                <a:pos x="8623" y="172529"/>
              </a:cxn>
              <a:cxn ang="0">
                <a:pos x="30932" y="180142"/>
              </a:cxn>
              <a:cxn ang="0">
                <a:pos x="69549" y="183848"/>
              </a:cxn>
              <a:cxn ang="0">
                <a:pos x="107898" y="190521"/>
              </a:cxn>
              <a:cxn ang="0">
                <a:pos x="129400" y="207035"/>
              </a:cxn>
              <a:cxn ang="0">
                <a:pos x="129764" y="232989"/>
              </a:cxn>
              <a:cxn ang="0">
                <a:pos x="119241" y="266198"/>
              </a:cxn>
              <a:cxn ang="0">
                <a:pos x="101044" y="304522"/>
              </a:cxn>
              <a:cxn ang="0">
                <a:pos x="78384" y="345821"/>
              </a:cxn>
            </a:cxnLst>
            <a:rect l="0" t="0" r="r" b="b"/>
            <a:pathLst>
              <a:path w="130175" h="346075">
                <a:moveTo>
                  <a:pt x="0" y="0"/>
                </a:moveTo>
                <a:lnTo>
                  <a:pt x="21667" y="31068"/>
                </a:lnTo>
                <a:lnTo>
                  <a:pt x="40705" y="60923"/>
                </a:lnTo>
                <a:lnTo>
                  <a:pt x="54487" y="88352"/>
                </a:lnTo>
                <a:lnTo>
                  <a:pt x="60388" y="112141"/>
                </a:lnTo>
                <a:lnTo>
                  <a:pt x="51289" y="131483"/>
                </a:lnTo>
                <a:lnTo>
                  <a:pt x="30734" y="147188"/>
                </a:lnTo>
                <a:lnTo>
                  <a:pt x="12064" y="160466"/>
                </a:lnTo>
                <a:lnTo>
                  <a:pt x="8623" y="172529"/>
                </a:lnTo>
                <a:lnTo>
                  <a:pt x="30932" y="180142"/>
                </a:lnTo>
                <a:lnTo>
                  <a:pt x="69549" y="183848"/>
                </a:lnTo>
                <a:lnTo>
                  <a:pt x="107898" y="190521"/>
                </a:lnTo>
                <a:lnTo>
                  <a:pt x="129400" y="207035"/>
                </a:lnTo>
                <a:lnTo>
                  <a:pt x="129764" y="232989"/>
                </a:lnTo>
                <a:lnTo>
                  <a:pt x="119241" y="266198"/>
                </a:lnTo>
                <a:lnTo>
                  <a:pt x="101044" y="304522"/>
                </a:lnTo>
                <a:lnTo>
                  <a:pt x="78384" y="345821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8" name="object 49"/>
          <p:cNvSpPr>
            <a:spLocks/>
          </p:cNvSpPr>
          <p:nvPr/>
        </p:nvSpPr>
        <p:spPr bwMode="auto">
          <a:xfrm>
            <a:off x="1597025" y="4751388"/>
            <a:ext cx="77788" cy="88900"/>
          </a:xfrm>
          <a:custGeom>
            <a:avLst/>
            <a:gdLst/>
            <a:ahLst/>
            <a:cxnLst>
              <a:cxn ang="0">
                <a:pos x="77279" y="43942"/>
              </a:cxn>
              <a:cxn ang="0">
                <a:pos x="977" y="88214"/>
              </a:cxn>
              <a:cxn ang="0">
                <a:pos x="0" y="0"/>
              </a:cxn>
            </a:cxnLst>
            <a:rect l="0" t="0" r="r" b="b"/>
            <a:pathLst>
              <a:path w="77469" h="88264">
                <a:moveTo>
                  <a:pt x="77279" y="43942"/>
                </a:moveTo>
                <a:lnTo>
                  <a:pt x="977" y="8821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69" name="object 50"/>
          <p:cNvSpPr>
            <a:spLocks/>
          </p:cNvSpPr>
          <p:nvPr/>
        </p:nvSpPr>
        <p:spPr bwMode="auto">
          <a:xfrm>
            <a:off x="7535863" y="3992563"/>
            <a:ext cx="285750" cy="285750"/>
          </a:xfrm>
          <a:custGeom>
            <a:avLst/>
            <a:gdLst/>
            <a:ahLst/>
            <a:cxnLst>
              <a:cxn ang="0">
                <a:pos x="0" y="142874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4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49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4"/>
              </a:cxn>
            </a:cxnLst>
            <a:rect l="0" t="0" r="r" b="b"/>
            <a:pathLst>
              <a:path w="285750" h="285750">
                <a:moveTo>
                  <a:pt x="0" y="142874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4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49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4"/>
                </a:lnTo>
                <a:close/>
              </a:path>
            </a:pathLst>
          </a:custGeom>
          <a:noFill/>
          <a:ln w="1270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70" name="object 51"/>
          <p:cNvSpPr>
            <a:spLocks/>
          </p:cNvSpPr>
          <p:nvPr/>
        </p:nvSpPr>
        <p:spPr bwMode="auto">
          <a:xfrm>
            <a:off x="7831138" y="3929063"/>
            <a:ext cx="204787" cy="136525"/>
          </a:xfrm>
          <a:custGeom>
            <a:avLst/>
            <a:gdLst/>
            <a:ahLst/>
            <a:cxnLst>
              <a:cxn ang="0">
                <a:pos x="203847" y="0"/>
              </a:cxn>
              <a:cxn ang="0">
                <a:pos x="0" y="135902"/>
              </a:cxn>
            </a:cxnLst>
            <a:rect l="0" t="0" r="r" b="b"/>
            <a:pathLst>
              <a:path w="204470" h="135889">
                <a:moveTo>
                  <a:pt x="203847" y="0"/>
                </a:moveTo>
                <a:lnTo>
                  <a:pt x="0" y="135902"/>
                </a:lnTo>
              </a:path>
            </a:pathLst>
          </a:custGeom>
          <a:noFill/>
          <a:ln w="1270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71" name="object 52"/>
          <p:cNvSpPr>
            <a:spLocks/>
          </p:cNvSpPr>
          <p:nvPr/>
        </p:nvSpPr>
        <p:spPr bwMode="auto">
          <a:xfrm>
            <a:off x="7831138" y="3986213"/>
            <a:ext cx="88900" cy="79375"/>
          </a:xfrm>
          <a:custGeom>
            <a:avLst/>
            <a:gdLst/>
            <a:ahLst/>
            <a:cxnLst>
              <a:cxn ang="0">
                <a:pos x="88061" y="73964"/>
              </a:cxn>
              <a:cxn ang="0">
                <a:pos x="0" y="79247"/>
              </a:cxn>
              <a:cxn ang="0">
                <a:pos x="38747" y="0"/>
              </a:cxn>
            </a:cxnLst>
            <a:rect l="0" t="0" r="r" b="b"/>
            <a:pathLst>
              <a:path w="88265" h="79375">
                <a:moveTo>
                  <a:pt x="88061" y="73964"/>
                </a:moveTo>
                <a:lnTo>
                  <a:pt x="0" y="79247"/>
                </a:lnTo>
                <a:lnTo>
                  <a:pt x="38747" y="0"/>
                </a:lnTo>
              </a:path>
            </a:pathLst>
          </a:custGeom>
          <a:noFill/>
          <a:ln w="1270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" name="object 53"/>
          <p:cNvSpPr txBox="1"/>
          <p:nvPr/>
        </p:nvSpPr>
        <p:spPr>
          <a:xfrm>
            <a:off x="8078788" y="3735388"/>
            <a:ext cx="903287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jump 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800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C00000"/>
                </a:solidFill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0774" name="object 5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693B815-13DD-49E9-9427-27ADAAD513FC}" type="slidenum">
              <a:rPr lang="th-TH"/>
              <a:pPr marL="25400"/>
              <a:t>24</a:t>
            </a:fld>
            <a:endParaRPr lang="th-T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8029575" cy="1898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SimRank</a:t>
            </a:r>
            <a:r>
              <a:rPr lang="th-TH" sz="2400" b="1" i="1" baseline="-200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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th-TH" sz="2400">
                <a:latin typeface="Tahoma" pitchFamily="34" charset="0"/>
                <a:cs typeface="Tahoma" pitchFamily="34" charset="0"/>
              </a:rPr>
              <a:t>two nodes are similar to the extent that they  are joined to similar neighbors</a:t>
            </a:r>
          </a:p>
          <a:p>
            <a:pPr marL="355600" indent="-342900">
              <a:spcBef>
                <a:spcPts val="38"/>
              </a:spcBef>
              <a:buFontTx/>
              <a:buChar char="•"/>
              <a:tabLst>
                <a:tab pos="354013" algn="l"/>
                <a:tab pos="355600" algn="l"/>
              </a:tabLst>
            </a:pPr>
            <a:endParaRPr lang="th-TH" sz="31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825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latin typeface="Tahoma" pitchFamily="34" charset="0"/>
                <a:cs typeface="Tahoma" pitchFamily="34" charset="0"/>
              </a:rPr>
              <a:t>Review: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SimRank – A Measure of Structural-Context  Similarity </a:t>
            </a:r>
            <a:r>
              <a:rPr lang="th-TH" sz="2400">
                <a:latin typeface="Tahoma" pitchFamily="34" charset="0"/>
                <a:cs typeface="Tahoma" pitchFamily="34" charset="0"/>
              </a:rPr>
              <a:t>(Jeh and Widom, 2002)</a:t>
            </a:r>
          </a:p>
        </p:txBody>
      </p:sp>
      <p:sp>
        <p:nvSpPr>
          <p:cNvPr id="31746" name="object 3"/>
          <p:cNvSpPr>
            <a:spLocks noChangeArrowheads="1"/>
          </p:cNvSpPr>
          <p:nvPr/>
        </p:nvSpPr>
        <p:spPr bwMode="auto">
          <a:xfrm>
            <a:off x="258763" y="254000"/>
            <a:ext cx="26558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7" name="object 4"/>
          <p:cNvSpPr>
            <a:spLocks noChangeArrowheads="1"/>
          </p:cNvSpPr>
          <p:nvPr/>
        </p:nvSpPr>
        <p:spPr bwMode="auto">
          <a:xfrm>
            <a:off x="2387600" y="568325"/>
            <a:ext cx="560388" cy="4397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/>
              <a:t>SimRank</a:t>
            </a:r>
            <a:r>
              <a:rPr sz="3750" i="1" spc="-15" baseline="-20000" dirty="0">
                <a:latin typeface="Symbol"/>
                <a:cs typeface="Symbol"/>
              </a:rPr>
              <a:t></a:t>
            </a:r>
            <a:endParaRPr sz="3750" baseline="-20000">
              <a:latin typeface="Symbol"/>
              <a:cs typeface="Symbol"/>
            </a:endParaRPr>
          </a:p>
        </p:txBody>
      </p:sp>
      <p:sp>
        <p:nvSpPr>
          <p:cNvPr id="31749" name="object 6"/>
          <p:cNvSpPr>
            <a:spLocks noChangeArrowheads="1"/>
          </p:cNvSpPr>
          <p:nvPr/>
        </p:nvSpPr>
        <p:spPr bwMode="auto">
          <a:xfrm>
            <a:off x="379413" y="4284663"/>
            <a:ext cx="527050" cy="5111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738" y="4376738"/>
            <a:ext cx="152400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751" name="object 8"/>
          <p:cNvSpPr>
            <a:spLocks noChangeArrowheads="1"/>
          </p:cNvSpPr>
          <p:nvPr/>
        </p:nvSpPr>
        <p:spPr bwMode="auto">
          <a:xfrm>
            <a:off x="1174750" y="3781425"/>
            <a:ext cx="527050" cy="5111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0488" y="3871913"/>
            <a:ext cx="15240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753" name="object 10"/>
          <p:cNvSpPr>
            <a:spLocks noChangeArrowheads="1"/>
          </p:cNvSpPr>
          <p:nvPr/>
        </p:nvSpPr>
        <p:spPr bwMode="auto">
          <a:xfrm>
            <a:off x="1174750" y="4786313"/>
            <a:ext cx="527050" cy="5127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54" name="object 11"/>
          <p:cNvSpPr>
            <a:spLocks noChangeArrowheads="1"/>
          </p:cNvSpPr>
          <p:nvPr/>
        </p:nvSpPr>
        <p:spPr bwMode="auto">
          <a:xfrm>
            <a:off x="2114550" y="3768725"/>
            <a:ext cx="511175" cy="5127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1875" y="3860800"/>
            <a:ext cx="138113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756" name="object 13"/>
          <p:cNvSpPr>
            <a:spLocks noChangeArrowheads="1"/>
          </p:cNvSpPr>
          <p:nvPr/>
        </p:nvSpPr>
        <p:spPr bwMode="auto">
          <a:xfrm>
            <a:off x="2116138" y="4786313"/>
            <a:ext cx="512762" cy="5127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60488" y="4879975"/>
            <a:ext cx="1081087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901700" algn="l"/>
              </a:tabLst>
              <a:defRPr/>
            </a:pPr>
            <a:r>
              <a:rPr sz="2000" b="1" i="1" spc="21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000" b="1" i="1" u="heavy" spc="21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758" name="object 15"/>
          <p:cNvSpPr>
            <a:spLocks/>
          </p:cNvSpPr>
          <p:nvPr/>
        </p:nvSpPr>
        <p:spPr bwMode="auto">
          <a:xfrm>
            <a:off x="744538" y="4089400"/>
            <a:ext cx="534987" cy="392113"/>
          </a:xfrm>
          <a:custGeom>
            <a:avLst/>
            <a:gdLst/>
            <a:ahLst/>
            <a:cxnLst>
              <a:cxn ang="0">
                <a:pos x="0" y="391883"/>
              </a:cxn>
              <a:cxn ang="0">
                <a:pos x="535241" y="0"/>
              </a:cxn>
            </a:cxnLst>
            <a:rect l="0" t="0" r="r" b="b"/>
            <a:pathLst>
              <a:path w="535305" h="392429">
                <a:moveTo>
                  <a:pt x="0" y="391883"/>
                </a:moveTo>
                <a:lnTo>
                  <a:pt x="535241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59" name="object 16"/>
          <p:cNvSpPr>
            <a:spLocks/>
          </p:cNvSpPr>
          <p:nvPr/>
        </p:nvSpPr>
        <p:spPr bwMode="auto">
          <a:xfrm>
            <a:off x="1192213" y="4089400"/>
            <a:ext cx="87312" cy="80963"/>
          </a:xfrm>
          <a:custGeom>
            <a:avLst/>
            <a:gdLst/>
            <a:ahLst/>
            <a:cxnLst>
              <a:cxn ang="0">
                <a:pos x="0" y="9143"/>
              </a:cxn>
              <a:cxn ang="0">
                <a:pos x="87744" y="0"/>
              </a:cxn>
              <a:cxn ang="0">
                <a:pos x="52514" y="80873"/>
              </a:cxn>
            </a:cxnLst>
            <a:rect l="0" t="0" r="r" b="b"/>
            <a:pathLst>
              <a:path w="88265" h="81279">
                <a:moveTo>
                  <a:pt x="0" y="9143"/>
                </a:moveTo>
                <a:lnTo>
                  <a:pt x="87744" y="0"/>
                </a:lnTo>
                <a:lnTo>
                  <a:pt x="52514" y="80873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0" name="object 17"/>
          <p:cNvSpPr>
            <a:spLocks/>
          </p:cNvSpPr>
          <p:nvPr/>
        </p:nvSpPr>
        <p:spPr bwMode="auto">
          <a:xfrm>
            <a:off x="744538" y="4683125"/>
            <a:ext cx="534987" cy="390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5216" y="389648"/>
              </a:cxn>
            </a:cxnLst>
            <a:rect l="0" t="0" r="r" b="b"/>
            <a:pathLst>
              <a:path w="535305" h="389889">
                <a:moveTo>
                  <a:pt x="0" y="0"/>
                </a:moveTo>
                <a:lnTo>
                  <a:pt x="535216" y="389648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1" name="object 18"/>
          <p:cNvSpPr>
            <a:spLocks/>
          </p:cNvSpPr>
          <p:nvPr/>
        </p:nvSpPr>
        <p:spPr bwMode="auto">
          <a:xfrm>
            <a:off x="1190625" y="4992688"/>
            <a:ext cx="88900" cy="80962"/>
          </a:xfrm>
          <a:custGeom>
            <a:avLst/>
            <a:gdLst/>
            <a:ahLst/>
            <a:cxnLst>
              <a:cxn ang="0">
                <a:pos x="52324" y="0"/>
              </a:cxn>
              <a:cxn ang="0">
                <a:pos x="87757" y="80784"/>
              </a:cxn>
              <a:cxn ang="0">
                <a:pos x="0" y="71869"/>
              </a:cxn>
            </a:cxnLst>
            <a:rect l="0" t="0" r="r" b="b"/>
            <a:pathLst>
              <a:path w="88265" h="81279">
                <a:moveTo>
                  <a:pt x="52324" y="0"/>
                </a:moveTo>
                <a:lnTo>
                  <a:pt x="87757" y="80784"/>
                </a:lnTo>
                <a:lnTo>
                  <a:pt x="0" y="71869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2" name="object 19"/>
          <p:cNvSpPr>
            <a:spLocks/>
          </p:cNvSpPr>
          <p:nvPr/>
        </p:nvSpPr>
        <p:spPr bwMode="auto">
          <a:xfrm>
            <a:off x="1579563" y="4067175"/>
            <a:ext cx="630237" cy="11113"/>
          </a:xfrm>
          <a:custGeom>
            <a:avLst/>
            <a:gdLst/>
            <a:ahLst/>
            <a:cxnLst>
              <a:cxn ang="0">
                <a:pos x="0" y="10515"/>
              </a:cxn>
              <a:cxn ang="0">
                <a:pos x="629208" y="0"/>
              </a:cxn>
            </a:cxnLst>
            <a:rect l="0" t="0" r="r" b="b"/>
            <a:pathLst>
              <a:path w="629285" h="10795">
                <a:moveTo>
                  <a:pt x="0" y="10515"/>
                </a:moveTo>
                <a:lnTo>
                  <a:pt x="629208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3" name="object 20"/>
          <p:cNvSpPr>
            <a:spLocks/>
          </p:cNvSpPr>
          <p:nvPr/>
        </p:nvSpPr>
        <p:spPr bwMode="auto">
          <a:xfrm>
            <a:off x="2132013" y="4024313"/>
            <a:ext cx="77787" cy="88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923" y="43180"/>
              </a:cxn>
              <a:cxn ang="0">
                <a:pos x="1485" y="88887"/>
              </a:cxn>
            </a:cxnLst>
            <a:rect l="0" t="0" r="r" b="b"/>
            <a:pathLst>
              <a:path w="77469" h="88900">
                <a:moveTo>
                  <a:pt x="0" y="0"/>
                </a:moveTo>
                <a:lnTo>
                  <a:pt x="76923" y="43180"/>
                </a:lnTo>
                <a:lnTo>
                  <a:pt x="1485" y="88887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4" name="object 21"/>
          <p:cNvSpPr>
            <a:spLocks/>
          </p:cNvSpPr>
          <p:nvPr/>
        </p:nvSpPr>
        <p:spPr bwMode="auto">
          <a:xfrm>
            <a:off x="803275" y="4168775"/>
            <a:ext cx="1466850" cy="407988"/>
          </a:xfrm>
          <a:custGeom>
            <a:avLst/>
            <a:gdLst/>
            <a:ahLst/>
            <a:cxnLst>
              <a:cxn ang="0">
                <a:pos x="1466126" y="0"/>
              </a:cxn>
              <a:cxn ang="0">
                <a:pos x="0" y="408787"/>
              </a:cxn>
            </a:cxnLst>
            <a:rect l="0" t="0" r="r" b="b"/>
            <a:pathLst>
              <a:path w="1466214" h="408939">
                <a:moveTo>
                  <a:pt x="1466126" y="0"/>
                </a:moveTo>
                <a:lnTo>
                  <a:pt x="0" y="408787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5" name="object 22"/>
          <p:cNvSpPr>
            <a:spLocks/>
          </p:cNvSpPr>
          <p:nvPr/>
        </p:nvSpPr>
        <p:spPr bwMode="auto">
          <a:xfrm>
            <a:off x="803275" y="4513263"/>
            <a:ext cx="85725" cy="85725"/>
          </a:xfrm>
          <a:custGeom>
            <a:avLst/>
            <a:gdLst/>
            <a:ahLst/>
            <a:cxnLst>
              <a:cxn ang="0">
                <a:pos x="85343" y="85636"/>
              </a:cxn>
              <a:cxn ang="0">
                <a:pos x="0" y="63284"/>
              </a:cxn>
              <a:cxn ang="0">
                <a:pos x="61467" y="0"/>
              </a:cxn>
            </a:cxnLst>
            <a:rect l="0" t="0" r="r" b="b"/>
            <a:pathLst>
              <a:path w="85725" h="85725">
                <a:moveTo>
                  <a:pt x="85343" y="85636"/>
                </a:moveTo>
                <a:lnTo>
                  <a:pt x="0" y="63284"/>
                </a:lnTo>
                <a:lnTo>
                  <a:pt x="61467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6" name="object 23"/>
          <p:cNvSpPr>
            <a:spLocks/>
          </p:cNvSpPr>
          <p:nvPr/>
        </p:nvSpPr>
        <p:spPr bwMode="auto">
          <a:xfrm>
            <a:off x="2176463" y="5141913"/>
            <a:ext cx="77787" cy="88900"/>
          </a:xfrm>
          <a:custGeom>
            <a:avLst/>
            <a:gdLst/>
            <a:ahLst/>
            <a:cxnLst>
              <a:cxn ang="0">
                <a:pos x="279" y="0"/>
              </a:cxn>
              <a:cxn ang="0">
                <a:pos x="76339" y="44691"/>
              </a:cxn>
              <a:cxn ang="0">
                <a:pos x="0" y="88900"/>
              </a:cxn>
            </a:cxnLst>
            <a:rect l="0" t="0" r="r" b="b"/>
            <a:pathLst>
              <a:path w="76835" h="88900">
                <a:moveTo>
                  <a:pt x="279" y="0"/>
                </a:moveTo>
                <a:lnTo>
                  <a:pt x="76339" y="44691"/>
                </a:lnTo>
                <a:lnTo>
                  <a:pt x="0" y="8890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7" name="object 24"/>
          <p:cNvSpPr>
            <a:spLocks/>
          </p:cNvSpPr>
          <p:nvPr/>
        </p:nvSpPr>
        <p:spPr bwMode="auto">
          <a:xfrm>
            <a:off x="1557338" y="4983163"/>
            <a:ext cx="715962" cy="3175"/>
          </a:xfrm>
          <a:custGeom>
            <a:avLst/>
            <a:gdLst/>
            <a:ahLst/>
            <a:cxnLst>
              <a:cxn ang="0">
                <a:pos x="715187" y="2222"/>
              </a:cxn>
              <a:cxn ang="0">
                <a:pos x="0" y="0"/>
              </a:cxn>
            </a:cxnLst>
            <a:rect l="0" t="0" r="r" b="b"/>
            <a:pathLst>
              <a:path w="715644" h="2539">
                <a:moveTo>
                  <a:pt x="715187" y="2222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8" name="object 25"/>
          <p:cNvSpPr>
            <a:spLocks/>
          </p:cNvSpPr>
          <p:nvPr/>
        </p:nvSpPr>
        <p:spPr bwMode="auto">
          <a:xfrm>
            <a:off x="1557338" y="4938713"/>
            <a:ext cx="76200" cy="88900"/>
          </a:xfrm>
          <a:custGeom>
            <a:avLst/>
            <a:gdLst/>
            <a:ahLst/>
            <a:cxnLst>
              <a:cxn ang="0">
                <a:pos x="76060" y="88900"/>
              </a:cxn>
              <a:cxn ang="0">
                <a:pos x="0" y="44221"/>
              </a:cxn>
              <a:cxn ang="0">
                <a:pos x="76327" y="0"/>
              </a:cxn>
            </a:cxnLst>
            <a:rect l="0" t="0" r="r" b="b"/>
            <a:pathLst>
              <a:path w="76835" h="88900">
                <a:moveTo>
                  <a:pt x="76060" y="88900"/>
                </a:moveTo>
                <a:lnTo>
                  <a:pt x="0" y="44221"/>
                </a:lnTo>
                <a:lnTo>
                  <a:pt x="76327" y="0"/>
                </a:lnTo>
              </a:path>
            </a:pathLst>
          </a:custGeom>
          <a:noFill/>
          <a:ln w="19049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69" name="object 26"/>
          <p:cNvSpPr txBox="1">
            <a:spLocks noChangeArrowheads="1"/>
          </p:cNvSpPr>
          <p:nvPr/>
        </p:nvSpPr>
        <p:spPr bwMode="auto">
          <a:xfrm>
            <a:off x="1539875" y="3319463"/>
            <a:ext cx="2460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Times New Roman" pitchFamily="18" charset="0"/>
                <a:cs typeface="Times New Roman" pitchFamily="18" charset="0"/>
              </a:rPr>
              <a:t>G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70" name="object 27"/>
          <p:cNvSpPr>
            <a:spLocks noChangeArrowheads="1"/>
          </p:cNvSpPr>
          <p:nvPr/>
        </p:nvSpPr>
        <p:spPr bwMode="auto">
          <a:xfrm>
            <a:off x="4248150" y="3625850"/>
            <a:ext cx="527050" cy="5111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71" name="object 28"/>
          <p:cNvSpPr>
            <a:spLocks noChangeArrowheads="1"/>
          </p:cNvSpPr>
          <p:nvPr/>
        </p:nvSpPr>
        <p:spPr bwMode="auto">
          <a:xfrm>
            <a:off x="4460875" y="3635375"/>
            <a:ext cx="527050" cy="5111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33888" y="3725863"/>
            <a:ext cx="442912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3000" b="1" i="1" baseline="100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000" b="1" i="1">
                <a:latin typeface="Times New Roman" pitchFamily="18" charset="0"/>
                <a:cs typeface="Times New Roman" pitchFamily="18" charset="0"/>
              </a:rPr>
              <a:t>d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73" name="object 30"/>
          <p:cNvSpPr>
            <a:spLocks noChangeArrowheads="1"/>
          </p:cNvSpPr>
          <p:nvPr/>
        </p:nvSpPr>
        <p:spPr bwMode="auto">
          <a:xfrm>
            <a:off x="4248150" y="4137025"/>
            <a:ext cx="527050" cy="51276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74" name="object 31"/>
          <p:cNvSpPr>
            <a:spLocks noChangeArrowheads="1"/>
          </p:cNvSpPr>
          <p:nvPr/>
        </p:nvSpPr>
        <p:spPr bwMode="auto">
          <a:xfrm>
            <a:off x="4460875" y="4143375"/>
            <a:ext cx="527050" cy="5127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33888" y="4237038"/>
            <a:ext cx="368300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3000" b="1" i="1" baseline="100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th-TH" sz="2000" b="1" i="1">
                <a:latin typeface="Times New Roman" pitchFamily="18" charset="0"/>
                <a:cs typeface="Times New Roman" pitchFamily="18" charset="0"/>
              </a:rPr>
              <a:t>b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76" name="object 33"/>
          <p:cNvSpPr>
            <a:spLocks noChangeArrowheads="1"/>
          </p:cNvSpPr>
          <p:nvPr/>
        </p:nvSpPr>
        <p:spPr bwMode="auto">
          <a:xfrm>
            <a:off x="4252913" y="4640263"/>
            <a:ext cx="512762" cy="51276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77" name="object 34"/>
          <p:cNvSpPr>
            <a:spLocks noChangeArrowheads="1"/>
          </p:cNvSpPr>
          <p:nvPr/>
        </p:nvSpPr>
        <p:spPr bwMode="auto">
          <a:xfrm>
            <a:off x="4470400" y="4649788"/>
            <a:ext cx="511175" cy="51276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40238" y="4741863"/>
            <a:ext cx="354012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3000" b="1" i="1" baseline="100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th-TH" sz="2000" b="1" i="1">
                <a:latin typeface="Times New Roman" pitchFamily="18" charset="0"/>
                <a:cs typeface="Times New Roman" pitchFamily="18" charset="0"/>
              </a:rPr>
              <a:t>e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79" name="object 36"/>
          <p:cNvSpPr>
            <a:spLocks noChangeArrowheads="1"/>
          </p:cNvSpPr>
          <p:nvPr/>
        </p:nvSpPr>
        <p:spPr bwMode="auto">
          <a:xfrm>
            <a:off x="4248150" y="5146675"/>
            <a:ext cx="527050" cy="5111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80" name="object 37"/>
          <p:cNvSpPr>
            <a:spLocks noChangeArrowheads="1"/>
          </p:cNvSpPr>
          <p:nvPr/>
        </p:nvSpPr>
        <p:spPr bwMode="auto">
          <a:xfrm>
            <a:off x="4460875" y="5153025"/>
            <a:ext cx="527050" cy="5111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33888" y="5245100"/>
            <a:ext cx="368300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3000" b="1" i="1" baseline="100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000" b="1" i="1">
                <a:latin typeface="Times New Roman" pitchFamily="18" charset="0"/>
                <a:cs typeface="Times New Roman" pitchFamily="18" charset="0"/>
              </a:rPr>
              <a:t>b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82" name="object 39"/>
          <p:cNvSpPr>
            <a:spLocks noChangeArrowheads="1"/>
          </p:cNvSpPr>
          <p:nvPr/>
        </p:nvSpPr>
        <p:spPr bwMode="auto">
          <a:xfrm>
            <a:off x="4970463" y="5643563"/>
            <a:ext cx="527050" cy="5111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83" name="object 40"/>
          <p:cNvSpPr>
            <a:spLocks noChangeArrowheads="1"/>
          </p:cNvSpPr>
          <p:nvPr/>
        </p:nvSpPr>
        <p:spPr bwMode="auto">
          <a:xfrm>
            <a:off x="5192713" y="5653088"/>
            <a:ext cx="511175" cy="51117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56200" y="5745163"/>
            <a:ext cx="360363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000" b="1" i="1" spc="-7" baseline="1388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3000" b="1" i="1" spc="240" baseline="138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785" name="object 42"/>
          <p:cNvSpPr>
            <a:spLocks noChangeArrowheads="1"/>
          </p:cNvSpPr>
          <p:nvPr/>
        </p:nvSpPr>
        <p:spPr bwMode="auto">
          <a:xfrm>
            <a:off x="3524250" y="5643563"/>
            <a:ext cx="528638" cy="51117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86" name="object 43"/>
          <p:cNvSpPr>
            <a:spLocks noChangeArrowheads="1"/>
          </p:cNvSpPr>
          <p:nvPr/>
        </p:nvSpPr>
        <p:spPr bwMode="auto">
          <a:xfrm>
            <a:off x="3733800" y="5638800"/>
            <a:ext cx="514350" cy="5111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87" name="object 44"/>
          <p:cNvSpPr>
            <a:spLocks noChangeArrowheads="1"/>
          </p:cNvSpPr>
          <p:nvPr/>
        </p:nvSpPr>
        <p:spPr bwMode="auto">
          <a:xfrm>
            <a:off x="3101975" y="4924425"/>
            <a:ext cx="511175" cy="5111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88" name="object 45"/>
          <p:cNvSpPr>
            <a:spLocks noChangeArrowheads="1"/>
          </p:cNvSpPr>
          <p:nvPr/>
        </p:nvSpPr>
        <p:spPr bwMode="auto">
          <a:xfrm>
            <a:off x="3308350" y="4933950"/>
            <a:ext cx="527050" cy="51117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89" name="object 46"/>
          <p:cNvSpPr>
            <a:spLocks noChangeArrowheads="1"/>
          </p:cNvSpPr>
          <p:nvPr/>
        </p:nvSpPr>
        <p:spPr bwMode="auto">
          <a:xfrm>
            <a:off x="3095625" y="4278313"/>
            <a:ext cx="527050" cy="508000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90" name="object 47"/>
          <p:cNvSpPr>
            <a:spLocks noChangeArrowheads="1"/>
          </p:cNvSpPr>
          <p:nvPr/>
        </p:nvSpPr>
        <p:spPr bwMode="auto">
          <a:xfrm>
            <a:off x="3352800" y="4267200"/>
            <a:ext cx="514350" cy="51117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91" name="object 48"/>
          <p:cNvSpPr>
            <a:spLocks/>
          </p:cNvSpPr>
          <p:nvPr/>
        </p:nvSpPr>
        <p:spPr bwMode="auto">
          <a:xfrm>
            <a:off x="4624388" y="4032250"/>
            <a:ext cx="0" cy="292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0550"/>
              </a:cxn>
            </a:cxnLst>
            <a:rect l="0" t="0" r="r" b="b"/>
            <a:pathLst>
              <a:path h="290829">
                <a:moveTo>
                  <a:pt x="0" y="0"/>
                </a:moveTo>
                <a:lnTo>
                  <a:pt x="0" y="29055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2" name="object 49"/>
          <p:cNvSpPr>
            <a:spLocks/>
          </p:cNvSpPr>
          <p:nvPr/>
        </p:nvSpPr>
        <p:spPr bwMode="auto">
          <a:xfrm>
            <a:off x="4579938" y="4246563"/>
            <a:ext cx="88900" cy="76200"/>
          </a:xfrm>
          <a:custGeom>
            <a:avLst/>
            <a:gdLst/>
            <a:ahLst/>
            <a:cxnLst>
              <a:cxn ang="0">
                <a:pos x="88900" y="0"/>
              </a:cxn>
              <a:cxn ang="0">
                <a:pos x="44450" y="76200"/>
              </a:cxn>
              <a:cxn ang="0">
                <a:pos x="0" y="0"/>
              </a:cxn>
            </a:cxnLst>
            <a:rect l="0" t="0" r="r" b="b"/>
            <a:pathLst>
              <a:path w="88900" h="76200">
                <a:moveTo>
                  <a:pt x="88900" y="0"/>
                </a:moveTo>
                <a:lnTo>
                  <a:pt x="44450" y="762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3" name="object 50"/>
          <p:cNvSpPr>
            <a:spLocks/>
          </p:cNvSpPr>
          <p:nvPr/>
        </p:nvSpPr>
        <p:spPr bwMode="auto">
          <a:xfrm>
            <a:off x="4624388" y="4545013"/>
            <a:ext cx="0" cy="282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3133"/>
              </a:cxn>
            </a:cxnLst>
            <a:rect l="0" t="0" r="r" b="b"/>
            <a:pathLst>
              <a:path h="283210">
                <a:moveTo>
                  <a:pt x="0" y="0"/>
                </a:moveTo>
                <a:lnTo>
                  <a:pt x="0" y="283133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4" name="object 51"/>
          <p:cNvSpPr>
            <a:spLocks/>
          </p:cNvSpPr>
          <p:nvPr/>
        </p:nvSpPr>
        <p:spPr bwMode="auto">
          <a:xfrm>
            <a:off x="4579938" y="4751388"/>
            <a:ext cx="88900" cy="76200"/>
          </a:xfrm>
          <a:custGeom>
            <a:avLst/>
            <a:gdLst/>
            <a:ahLst/>
            <a:cxnLst>
              <a:cxn ang="0">
                <a:pos x="88900" y="0"/>
              </a:cxn>
              <a:cxn ang="0">
                <a:pos x="44450" y="76200"/>
              </a:cxn>
              <a:cxn ang="0">
                <a:pos x="0" y="0"/>
              </a:cxn>
            </a:cxnLst>
            <a:rect l="0" t="0" r="r" b="b"/>
            <a:pathLst>
              <a:path w="88900" h="76200">
                <a:moveTo>
                  <a:pt x="88900" y="0"/>
                </a:moveTo>
                <a:lnTo>
                  <a:pt x="44450" y="762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5" name="object 52"/>
          <p:cNvSpPr>
            <a:spLocks/>
          </p:cNvSpPr>
          <p:nvPr/>
        </p:nvSpPr>
        <p:spPr bwMode="auto">
          <a:xfrm>
            <a:off x="4624388" y="5048250"/>
            <a:ext cx="0" cy="284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3133"/>
              </a:cxn>
            </a:cxnLst>
            <a:rect l="0" t="0" r="r" b="b"/>
            <a:pathLst>
              <a:path h="283210">
                <a:moveTo>
                  <a:pt x="0" y="0"/>
                </a:moveTo>
                <a:lnTo>
                  <a:pt x="0" y="283133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6" name="object 53"/>
          <p:cNvSpPr>
            <a:spLocks/>
          </p:cNvSpPr>
          <p:nvPr/>
        </p:nvSpPr>
        <p:spPr bwMode="auto">
          <a:xfrm>
            <a:off x="4579938" y="5254625"/>
            <a:ext cx="88900" cy="76200"/>
          </a:xfrm>
          <a:custGeom>
            <a:avLst/>
            <a:gdLst/>
            <a:ahLst/>
            <a:cxnLst>
              <a:cxn ang="0">
                <a:pos x="88900" y="0"/>
              </a:cxn>
              <a:cxn ang="0">
                <a:pos x="44450" y="76199"/>
              </a:cxn>
              <a:cxn ang="0">
                <a:pos x="0" y="0"/>
              </a:cxn>
            </a:cxnLst>
            <a:rect l="0" t="0" r="r" b="b"/>
            <a:pathLst>
              <a:path w="88900" h="76200">
                <a:moveTo>
                  <a:pt x="88900" y="0"/>
                </a:moveTo>
                <a:lnTo>
                  <a:pt x="44450" y="76199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7" name="object 54"/>
          <p:cNvSpPr>
            <a:spLocks/>
          </p:cNvSpPr>
          <p:nvPr/>
        </p:nvSpPr>
        <p:spPr bwMode="auto">
          <a:xfrm>
            <a:off x="4826000" y="5553075"/>
            <a:ext cx="292100" cy="276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0614" y="276453"/>
              </a:cxn>
            </a:cxnLst>
            <a:rect l="0" t="0" r="r" b="b"/>
            <a:pathLst>
              <a:path w="290829" h="276860">
                <a:moveTo>
                  <a:pt x="0" y="0"/>
                </a:moveTo>
                <a:lnTo>
                  <a:pt x="290614" y="276453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8" name="object 55"/>
          <p:cNvSpPr>
            <a:spLocks/>
          </p:cNvSpPr>
          <p:nvPr/>
        </p:nvSpPr>
        <p:spPr bwMode="auto">
          <a:xfrm>
            <a:off x="5030788" y="5743575"/>
            <a:ext cx="87312" cy="85725"/>
          </a:xfrm>
          <a:custGeom>
            <a:avLst/>
            <a:gdLst/>
            <a:ahLst/>
            <a:cxnLst>
              <a:cxn ang="0">
                <a:pos x="61277" y="0"/>
              </a:cxn>
              <a:cxn ang="0">
                <a:pos x="85851" y="84721"/>
              </a:cxn>
              <a:cxn ang="0">
                <a:pos x="0" y="64414"/>
              </a:cxn>
            </a:cxnLst>
            <a:rect l="0" t="0" r="r" b="b"/>
            <a:pathLst>
              <a:path w="86360" h="85089">
                <a:moveTo>
                  <a:pt x="61277" y="0"/>
                </a:moveTo>
                <a:lnTo>
                  <a:pt x="85851" y="84721"/>
                </a:lnTo>
                <a:lnTo>
                  <a:pt x="0" y="64414"/>
                </a:lnTo>
              </a:path>
            </a:pathLst>
          </a:custGeom>
          <a:noFill/>
          <a:ln w="19049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99" name="object 56"/>
          <p:cNvSpPr>
            <a:spLocks/>
          </p:cNvSpPr>
          <p:nvPr/>
        </p:nvSpPr>
        <p:spPr bwMode="auto">
          <a:xfrm>
            <a:off x="4119563" y="5545138"/>
            <a:ext cx="288925" cy="292100"/>
          </a:xfrm>
          <a:custGeom>
            <a:avLst/>
            <a:gdLst/>
            <a:ahLst/>
            <a:cxnLst>
              <a:cxn ang="0">
                <a:pos x="288709" y="0"/>
              </a:cxn>
              <a:cxn ang="0">
                <a:pos x="0" y="290893"/>
              </a:cxn>
            </a:cxnLst>
            <a:rect l="0" t="0" r="r" b="b"/>
            <a:pathLst>
              <a:path w="288925" h="291464">
                <a:moveTo>
                  <a:pt x="288709" y="0"/>
                </a:moveTo>
                <a:lnTo>
                  <a:pt x="0" y="290893"/>
                </a:lnTo>
              </a:path>
            </a:pathLst>
          </a:custGeom>
          <a:noFill/>
          <a:ln w="19049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0" name="object 57"/>
          <p:cNvSpPr>
            <a:spLocks/>
          </p:cNvSpPr>
          <p:nvPr/>
        </p:nvSpPr>
        <p:spPr bwMode="auto">
          <a:xfrm>
            <a:off x="4119563" y="5749925"/>
            <a:ext cx="85725" cy="85725"/>
          </a:xfrm>
          <a:custGeom>
            <a:avLst/>
            <a:gdLst/>
            <a:ahLst/>
            <a:cxnLst>
              <a:cxn ang="0">
                <a:pos x="85229" y="62623"/>
              </a:cxn>
              <a:cxn ang="0">
                <a:pos x="0" y="85394"/>
              </a:cxn>
              <a:cxn ang="0">
                <a:pos x="22123" y="0"/>
              </a:cxn>
            </a:cxnLst>
            <a:rect l="0" t="0" r="r" b="b"/>
            <a:pathLst>
              <a:path w="85725" h="85725">
                <a:moveTo>
                  <a:pt x="85229" y="62623"/>
                </a:moveTo>
                <a:lnTo>
                  <a:pt x="0" y="85394"/>
                </a:lnTo>
                <a:lnTo>
                  <a:pt x="22123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1" name="object 58"/>
          <p:cNvSpPr>
            <a:spLocks/>
          </p:cNvSpPr>
          <p:nvPr/>
        </p:nvSpPr>
        <p:spPr bwMode="auto">
          <a:xfrm>
            <a:off x="3581400" y="5389563"/>
            <a:ext cx="207963" cy="411162"/>
          </a:xfrm>
          <a:custGeom>
            <a:avLst/>
            <a:gdLst/>
            <a:ahLst/>
            <a:cxnLst>
              <a:cxn ang="0">
                <a:pos x="207505" y="410095"/>
              </a:cxn>
              <a:cxn ang="0">
                <a:pos x="0" y="0"/>
              </a:cxn>
            </a:cxnLst>
            <a:rect l="0" t="0" r="r" b="b"/>
            <a:pathLst>
              <a:path w="207645" h="410210">
                <a:moveTo>
                  <a:pt x="207505" y="410095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2" name="object 59"/>
          <p:cNvSpPr>
            <a:spLocks/>
          </p:cNvSpPr>
          <p:nvPr/>
        </p:nvSpPr>
        <p:spPr bwMode="auto">
          <a:xfrm>
            <a:off x="3576638" y="5389563"/>
            <a:ext cx="79375" cy="88900"/>
          </a:xfrm>
          <a:custGeom>
            <a:avLst/>
            <a:gdLst/>
            <a:ahLst/>
            <a:cxnLst>
              <a:cxn ang="0">
                <a:pos x="0" y="88061"/>
              </a:cxn>
              <a:cxn ang="0">
                <a:pos x="5257" y="0"/>
              </a:cxn>
              <a:cxn ang="0">
                <a:pos x="79324" y="47917"/>
              </a:cxn>
            </a:cxnLst>
            <a:rect l="0" t="0" r="r" b="b"/>
            <a:pathLst>
              <a:path w="79375" h="88264">
                <a:moveTo>
                  <a:pt x="0" y="88061"/>
                </a:moveTo>
                <a:lnTo>
                  <a:pt x="5257" y="0"/>
                </a:lnTo>
                <a:lnTo>
                  <a:pt x="79324" y="47917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3" name="object 60"/>
          <p:cNvSpPr>
            <a:spLocks/>
          </p:cNvSpPr>
          <p:nvPr/>
        </p:nvSpPr>
        <p:spPr bwMode="auto">
          <a:xfrm>
            <a:off x="3471863" y="4702175"/>
            <a:ext cx="3175" cy="427038"/>
          </a:xfrm>
          <a:custGeom>
            <a:avLst/>
            <a:gdLst/>
            <a:ahLst/>
            <a:cxnLst>
              <a:cxn ang="0">
                <a:pos x="0" y="427151"/>
              </a:cxn>
              <a:cxn ang="0">
                <a:pos x="2184" y="0"/>
              </a:cxn>
            </a:cxnLst>
            <a:rect l="0" t="0" r="r" b="b"/>
            <a:pathLst>
              <a:path w="2539" h="427354">
                <a:moveTo>
                  <a:pt x="0" y="427151"/>
                </a:moveTo>
                <a:lnTo>
                  <a:pt x="2184" y="0"/>
                </a:lnTo>
              </a:path>
            </a:pathLst>
          </a:custGeom>
          <a:noFill/>
          <a:ln w="19049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4" name="object 61"/>
          <p:cNvSpPr>
            <a:spLocks/>
          </p:cNvSpPr>
          <p:nvPr/>
        </p:nvSpPr>
        <p:spPr bwMode="auto">
          <a:xfrm>
            <a:off x="3430588" y="4702175"/>
            <a:ext cx="88900" cy="76200"/>
          </a:xfrm>
          <a:custGeom>
            <a:avLst/>
            <a:gdLst/>
            <a:ahLst/>
            <a:cxnLst>
              <a:cxn ang="0">
                <a:pos x="0" y="75971"/>
              </a:cxn>
              <a:cxn ang="0">
                <a:pos x="44843" y="0"/>
              </a:cxn>
              <a:cxn ang="0">
                <a:pos x="88900" y="76428"/>
              </a:cxn>
            </a:cxnLst>
            <a:rect l="0" t="0" r="r" b="b"/>
            <a:pathLst>
              <a:path w="88900" h="76835">
                <a:moveTo>
                  <a:pt x="0" y="75971"/>
                </a:moveTo>
                <a:lnTo>
                  <a:pt x="44843" y="0"/>
                </a:lnTo>
                <a:lnTo>
                  <a:pt x="88900" y="76428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5" name="object 62"/>
          <p:cNvSpPr>
            <a:spLocks/>
          </p:cNvSpPr>
          <p:nvPr/>
        </p:nvSpPr>
        <p:spPr bwMode="auto">
          <a:xfrm>
            <a:off x="3719513" y="4440238"/>
            <a:ext cx="628650" cy="142875"/>
          </a:xfrm>
          <a:custGeom>
            <a:avLst/>
            <a:gdLst/>
            <a:ahLst/>
            <a:cxnLst>
              <a:cxn ang="0">
                <a:pos x="0" y="142138"/>
              </a:cxn>
              <a:cxn ang="0">
                <a:pos x="629678" y="0"/>
              </a:cxn>
            </a:cxnLst>
            <a:rect l="0" t="0" r="r" b="b"/>
            <a:pathLst>
              <a:path w="629920" h="142239">
                <a:moveTo>
                  <a:pt x="0" y="142138"/>
                </a:moveTo>
                <a:lnTo>
                  <a:pt x="629678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6" name="object 63"/>
          <p:cNvSpPr>
            <a:spLocks/>
          </p:cNvSpPr>
          <p:nvPr/>
        </p:nvSpPr>
        <p:spPr bwMode="auto">
          <a:xfrm>
            <a:off x="4264025" y="4413250"/>
            <a:ext cx="84138" cy="87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112" y="26581"/>
              </a:cxn>
              <a:cxn ang="0">
                <a:pos x="19570" y="86715"/>
              </a:cxn>
            </a:cxnLst>
            <a:rect l="0" t="0" r="r" b="b"/>
            <a:pathLst>
              <a:path w="84454" h="86995">
                <a:moveTo>
                  <a:pt x="0" y="0"/>
                </a:moveTo>
                <a:lnTo>
                  <a:pt x="84112" y="26581"/>
                </a:lnTo>
                <a:lnTo>
                  <a:pt x="19570" y="86715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7" name="object 64"/>
          <p:cNvSpPr>
            <a:spLocks/>
          </p:cNvSpPr>
          <p:nvPr/>
        </p:nvSpPr>
        <p:spPr bwMode="auto">
          <a:xfrm>
            <a:off x="5305425" y="5549900"/>
            <a:ext cx="357188" cy="304800"/>
          </a:xfrm>
          <a:custGeom>
            <a:avLst/>
            <a:gdLst/>
            <a:ahLst/>
            <a:cxnLst>
              <a:cxn ang="0">
                <a:pos x="82913" y="261285"/>
              </a:cxn>
              <a:cxn ang="0">
                <a:pos x="46281" y="208455"/>
              </a:cxn>
              <a:cxn ang="0">
                <a:pos x="16394" y="158280"/>
              </a:cxn>
              <a:cxn ang="0">
                <a:pos x="0" y="113407"/>
              </a:cxn>
              <a:cxn ang="0">
                <a:pos x="3843" y="76487"/>
              </a:cxn>
              <a:cxn ang="0">
                <a:pos x="28187" y="50579"/>
              </a:cxn>
              <a:cxn ang="0">
                <a:pos x="69661" y="26666"/>
              </a:cxn>
              <a:cxn ang="0">
                <a:pos x="119840" y="8541"/>
              </a:cxn>
              <a:cxn ang="0">
                <a:pos x="170297" y="0"/>
              </a:cxn>
              <a:cxn ang="0">
                <a:pos x="212606" y="4833"/>
              </a:cxn>
              <a:cxn ang="0">
                <a:pos x="249697" y="28839"/>
              </a:cxn>
              <a:cxn ang="0">
                <a:pos x="287182" y="69486"/>
              </a:cxn>
              <a:cxn ang="0">
                <a:pos x="320674" y="118085"/>
              </a:cxn>
              <a:cxn ang="0">
                <a:pos x="345787" y="165941"/>
              </a:cxn>
              <a:cxn ang="0">
                <a:pos x="358135" y="204363"/>
              </a:cxn>
              <a:cxn ang="0">
                <a:pos x="354618" y="235696"/>
              </a:cxn>
              <a:cxn ang="0">
                <a:pos x="336736" y="261718"/>
              </a:cxn>
              <a:cxn ang="0">
                <a:pos x="308633" y="283961"/>
              </a:cxn>
              <a:cxn ang="0">
                <a:pos x="274455" y="303957"/>
              </a:cxn>
            </a:cxnLst>
            <a:rect l="0" t="0" r="r" b="b"/>
            <a:pathLst>
              <a:path w="358139" h="304164">
                <a:moveTo>
                  <a:pt x="82913" y="261285"/>
                </a:moveTo>
                <a:lnTo>
                  <a:pt x="46281" y="208455"/>
                </a:lnTo>
                <a:lnTo>
                  <a:pt x="16394" y="158280"/>
                </a:lnTo>
                <a:lnTo>
                  <a:pt x="0" y="113407"/>
                </a:lnTo>
                <a:lnTo>
                  <a:pt x="3843" y="76487"/>
                </a:lnTo>
                <a:lnTo>
                  <a:pt x="28187" y="50579"/>
                </a:lnTo>
                <a:lnTo>
                  <a:pt x="69661" y="26666"/>
                </a:lnTo>
                <a:lnTo>
                  <a:pt x="119840" y="8541"/>
                </a:lnTo>
                <a:lnTo>
                  <a:pt x="170297" y="0"/>
                </a:lnTo>
                <a:lnTo>
                  <a:pt x="212606" y="4833"/>
                </a:lnTo>
                <a:lnTo>
                  <a:pt x="249697" y="28839"/>
                </a:lnTo>
                <a:lnTo>
                  <a:pt x="287182" y="69486"/>
                </a:lnTo>
                <a:lnTo>
                  <a:pt x="320674" y="118085"/>
                </a:lnTo>
                <a:lnTo>
                  <a:pt x="345787" y="165941"/>
                </a:lnTo>
                <a:lnTo>
                  <a:pt x="358135" y="204363"/>
                </a:lnTo>
                <a:lnTo>
                  <a:pt x="354618" y="235696"/>
                </a:lnTo>
                <a:lnTo>
                  <a:pt x="336736" y="261718"/>
                </a:lnTo>
                <a:lnTo>
                  <a:pt x="308633" y="283961"/>
                </a:lnTo>
                <a:lnTo>
                  <a:pt x="274455" y="303957"/>
                </a:lnTo>
              </a:path>
            </a:pathLst>
          </a:custGeom>
          <a:noFill/>
          <a:ln w="19049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8" name="object 65"/>
          <p:cNvSpPr>
            <a:spLocks/>
          </p:cNvSpPr>
          <p:nvPr/>
        </p:nvSpPr>
        <p:spPr bwMode="auto">
          <a:xfrm>
            <a:off x="5580063" y="5780088"/>
            <a:ext cx="87312" cy="77787"/>
          </a:xfrm>
          <a:custGeom>
            <a:avLst/>
            <a:gdLst/>
            <a:ahLst/>
            <a:cxnLst>
              <a:cxn ang="0">
                <a:pos x="88150" y="78435"/>
              </a:cxn>
              <a:cxn ang="0">
                <a:pos x="0" y="75082"/>
              </a:cxn>
              <a:cxn ang="0">
                <a:pos x="46304" y="0"/>
              </a:cxn>
            </a:cxnLst>
            <a:rect l="0" t="0" r="r" b="b"/>
            <a:pathLst>
              <a:path w="88264" h="78739">
                <a:moveTo>
                  <a:pt x="88150" y="78435"/>
                </a:moveTo>
                <a:lnTo>
                  <a:pt x="0" y="75082"/>
                </a:lnTo>
                <a:lnTo>
                  <a:pt x="46304" y="0"/>
                </a:lnTo>
              </a:path>
            </a:pathLst>
          </a:custGeom>
          <a:noFill/>
          <a:ln w="19050">
            <a:solidFill>
              <a:srgbClr val="5858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09" name="object 66"/>
          <p:cNvSpPr txBox="1">
            <a:spLocks noChangeArrowheads="1"/>
          </p:cNvSpPr>
          <p:nvPr/>
        </p:nvSpPr>
        <p:spPr bwMode="auto">
          <a:xfrm>
            <a:off x="3997325" y="3228975"/>
            <a:ext cx="3476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3600" i="1" baseline="-1600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th-TH" sz="16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1810" name="object 67"/>
          <p:cNvSpPr>
            <a:spLocks/>
          </p:cNvSpPr>
          <p:nvPr/>
        </p:nvSpPr>
        <p:spPr bwMode="auto">
          <a:xfrm>
            <a:off x="2857500" y="3284538"/>
            <a:ext cx="0" cy="2952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52330"/>
              </a:cxn>
            </a:cxnLst>
            <a:rect l="0" t="0" r="r" b="b"/>
            <a:pathLst>
              <a:path h="2952750">
                <a:moveTo>
                  <a:pt x="0" y="0"/>
                </a:moveTo>
                <a:lnTo>
                  <a:pt x="0" y="2952330"/>
                </a:lnTo>
              </a:path>
            </a:pathLst>
          </a:custGeom>
          <a:noFill/>
          <a:ln w="28575">
            <a:solidFill>
              <a:srgbClr val="497DBA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811" name="object 68"/>
          <p:cNvSpPr txBox="1">
            <a:spLocks noChangeArrowheads="1"/>
          </p:cNvSpPr>
          <p:nvPr/>
        </p:nvSpPr>
        <p:spPr bwMode="auto">
          <a:xfrm>
            <a:off x="6529388" y="4405313"/>
            <a:ext cx="366712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ts val="2138"/>
              </a:lnSpc>
            </a:pPr>
            <a:r>
              <a:rPr lang="th-TH" sz="2700" baseline="14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</a:t>
            </a:r>
            <a:r>
              <a:rPr lang="th-TH" sz="12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th-TH" sz="12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lang="th-TH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812" name="object 69"/>
          <p:cNvSpPr txBox="1">
            <a:spLocks noChangeArrowheads="1"/>
          </p:cNvSpPr>
          <p:nvPr/>
        </p:nvSpPr>
        <p:spPr bwMode="auto">
          <a:xfrm>
            <a:off x="7038975" y="4405313"/>
            <a:ext cx="366713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ts val="2138"/>
              </a:lnSpc>
            </a:pPr>
            <a:r>
              <a:rPr lang="th-TH" sz="2700" baseline="140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</a:t>
            </a:r>
            <a:r>
              <a:rPr lang="th-TH" sz="12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th-TH" sz="12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lang="th-TH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493000" y="4349750"/>
            <a:ext cx="1323975" cy="3270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sim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800" i="1" spc="-7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),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800" i="1" spc="-7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j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197725" y="4737100"/>
            <a:ext cx="950913" cy="2873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r>
              <a:rPr sz="1800" spc="-5" dirty="0">
                <a:solidFill>
                  <a:srgbClr val="006FC0"/>
                </a:solidFill>
                <a:latin typeface="Symbol"/>
                <a:cs typeface="Symbol"/>
              </a:rPr>
              <a:t>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815" name="object 72"/>
          <p:cNvSpPr>
            <a:spLocks/>
          </p:cNvSpPr>
          <p:nvPr/>
        </p:nvSpPr>
        <p:spPr bwMode="auto">
          <a:xfrm>
            <a:off x="6530975" y="4691063"/>
            <a:ext cx="2286000" cy="1587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2285885" y="0"/>
              </a:cxn>
            </a:cxnLst>
            <a:rect l="0" t="0" r="r" b="b"/>
            <a:pathLst>
              <a:path w="2286000" h="1904">
                <a:moveTo>
                  <a:pt x="0" y="1587"/>
                </a:moveTo>
                <a:lnTo>
                  <a:pt x="2285885" y="0"/>
                </a:lnTo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3" name="object 73"/>
          <p:cNvSpPr txBox="1"/>
          <p:nvPr/>
        </p:nvSpPr>
        <p:spPr>
          <a:xfrm>
            <a:off x="6664325" y="4281488"/>
            <a:ext cx="315913" cy="195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200" i="1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200" i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1818" name="object 8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D87D23B-A6EC-4518-BF25-9FD15E936C27}" type="slidenum">
              <a:rPr lang="th-TH"/>
              <a:pPr marL="25400"/>
              <a:t>25</a:t>
            </a:fld>
            <a:endParaRPr lang="th-TH"/>
          </a:p>
        </p:txBody>
      </p:sp>
      <p:sp>
        <p:nvSpPr>
          <p:cNvPr id="74" name="object 74"/>
          <p:cNvSpPr txBox="1"/>
          <p:nvPr/>
        </p:nvSpPr>
        <p:spPr>
          <a:xfrm>
            <a:off x="7154863" y="4275138"/>
            <a:ext cx="317500" cy="195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200" i="1" dirty="0">
                <a:solidFill>
                  <a:srgbClr val="006FC0"/>
                </a:solidFill>
                <a:latin typeface="Times New Roman"/>
                <a:cs typeface="Times New Roman"/>
              </a:rPr>
              <a:t>I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200" i="1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820" name="object 75"/>
          <p:cNvSpPr txBox="1">
            <a:spLocks noChangeArrowheads="1"/>
          </p:cNvSpPr>
          <p:nvPr/>
        </p:nvSpPr>
        <p:spPr bwMode="auto">
          <a:xfrm>
            <a:off x="4933950" y="3767138"/>
            <a:ext cx="12858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>
                <a:latin typeface="Calibri" pitchFamily="34" charset="0"/>
                <a:cs typeface="Cordia New" pitchFamily="34" charset="-34"/>
              </a:rPr>
              <a:t>1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953000" y="4267200"/>
            <a:ext cx="1590675" cy="815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Calibri"/>
                <a:cs typeface="Calibri"/>
              </a:rPr>
              <a:t>0.414</a:t>
            </a:r>
            <a:endParaRPr sz="1600">
              <a:latin typeface="Calibri"/>
              <a:cs typeface="Calibri"/>
            </a:endParaRPr>
          </a:p>
          <a:p>
            <a:pPr marL="372745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sim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18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006FC0"/>
                </a:solidFill>
                <a:latin typeface="Times New Roman"/>
                <a:cs typeface="Times New Roman"/>
              </a:rPr>
              <a:t>) </a:t>
            </a:r>
            <a:r>
              <a:rPr sz="1800" dirty="0">
                <a:solidFill>
                  <a:srgbClr val="006FC0"/>
                </a:solidFill>
                <a:latin typeface="Times New Roman"/>
                <a:cs typeface="Times New Roman"/>
              </a:rPr>
              <a:t>= </a:t>
            </a:r>
            <a:r>
              <a:rPr sz="1900" i="1" spc="-45" dirty="0">
                <a:solidFill>
                  <a:srgbClr val="006FC0"/>
                </a:solidFill>
                <a:latin typeface="Symbol"/>
                <a:cs typeface="Symbol"/>
              </a:rPr>
              <a:t></a:t>
            </a:r>
            <a:r>
              <a:rPr sz="1900" i="1" spc="-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6FC0"/>
                </a:solidFill>
                <a:latin typeface="Symbol"/>
                <a:cs typeface="Symbol"/>
              </a:rPr>
              <a:t></a:t>
            </a:r>
            <a:endParaRPr sz="1800">
              <a:latin typeface="Symbol"/>
              <a:cs typeface="Symbol"/>
            </a:endParaRPr>
          </a:p>
          <a:p>
            <a:pPr marL="15875" fontAlgn="auto">
              <a:spcBef>
                <a:spcPts val="170"/>
              </a:spcBef>
              <a:spcAft>
                <a:spcPts val="0"/>
              </a:spcAft>
              <a:defRPr/>
            </a:pPr>
            <a:r>
              <a:rPr sz="1600" spc="-5" dirty="0">
                <a:latin typeface="Calibri"/>
                <a:cs typeface="Calibri"/>
              </a:rPr>
              <a:t>0.331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27600" y="5267325"/>
            <a:ext cx="487363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Calibri"/>
                <a:cs typeface="Calibri"/>
              </a:rPr>
              <a:t>0.132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638800" y="5867400"/>
            <a:ext cx="487363" cy="2444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Calibri"/>
                <a:cs typeface="Calibri"/>
              </a:rPr>
              <a:t>0.088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124200" y="5867400"/>
            <a:ext cx="933450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>
                <a:latin typeface="Calibri" pitchFamily="34" charset="0"/>
                <a:cs typeface="Cordia New" pitchFamily="34" charset="-34"/>
              </a:rPr>
              <a:t>0.106  </a:t>
            </a:r>
            <a:r>
              <a:rPr lang="th-TH" sz="3000" b="1" i="1" baseline="2200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th-TH" sz="3000" b="1" i="1" baseline="21000">
                <a:latin typeface="Times New Roman" pitchFamily="18" charset="0"/>
                <a:cs typeface="Times New Roman" pitchFamily="18" charset="0"/>
              </a:rPr>
              <a:t>e</a:t>
            </a:r>
            <a:endParaRPr lang="th-TH" sz="3000" baseline="21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927350" y="5024438"/>
            <a:ext cx="1035050" cy="558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73063"/>
            <a:r>
              <a:rPr lang="th-TH" sz="3000" b="1" i="1" baseline="100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th-TH" sz="2000" b="1" i="1">
                <a:latin typeface="Times New Roman" pitchFamily="18" charset="0"/>
                <a:cs typeface="Times New Roman" pitchFamily="18" charset="0"/>
              </a:rPr>
              <a:t>b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73063">
              <a:spcBef>
                <a:spcPts val="75"/>
              </a:spcBef>
            </a:pPr>
            <a:r>
              <a:rPr lang="th-TH" sz="1600">
                <a:latin typeface="Calibri" pitchFamily="34" charset="0"/>
                <a:cs typeface="Cordia New" pitchFamily="34" charset="-34"/>
              </a:rPr>
              <a:t>0.042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3124200" y="4191000"/>
            <a:ext cx="636588" cy="504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th-TH" sz="1600">
                <a:latin typeface="Calibri" pitchFamily="34" charset="0"/>
                <a:cs typeface="Cordia New" pitchFamily="34" charset="-34"/>
              </a:rPr>
              <a:t>0.034</a:t>
            </a:r>
          </a:p>
          <a:p>
            <a:pPr marL="12700">
              <a:lnSpc>
                <a:spcPts val="2225"/>
              </a:lnSpc>
            </a:pPr>
            <a:r>
              <a:rPr lang="th-TH" sz="3000" b="1" i="1" baseline="100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000" b="1" i="1">
                <a:latin typeface="Times New Roman" pitchFamily="18" charset="0"/>
                <a:cs typeface="Times New Roman" pitchFamily="18" charset="0"/>
              </a:rPr>
              <a:t>e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222750" y="6172200"/>
            <a:ext cx="842963" cy="273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15" dirty="0">
                <a:latin typeface="Calibri"/>
                <a:cs typeface="Calibri"/>
              </a:rPr>
              <a:t>for </a:t>
            </a:r>
            <a:r>
              <a:rPr sz="1650" i="1" spc="-20" dirty="0">
                <a:latin typeface="Symbol"/>
                <a:cs typeface="Symbol"/>
              </a:rPr>
              <a:t></a:t>
            </a:r>
            <a:r>
              <a:rPr sz="1650" i="1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0.8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3656013"/>
            <a:ext cx="7869238" cy="2000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/>
            <a:r>
              <a:rPr lang="th-TH" sz="2400">
                <a:latin typeface="Tahoma" pitchFamily="34" charset="0"/>
                <a:cs typeface="Tahoma" pitchFamily="34" charset="0"/>
              </a:rPr>
              <a:t>where </a:t>
            </a:r>
            <a:r>
              <a:rPr lang="th-TH" sz="2500" i="1">
                <a:latin typeface="Symbol" pitchFamily="18" charset="2"/>
                <a:cs typeface="Cordia New" pitchFamily="34" charset="-34"/>
              </a:rPr>
              <a:t></a:t>
            </a:r>
            <a:r>
              <a:rPr lang="th-TH" sz="25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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[0,1]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>
              <a:spcBef>
                <a:spcPts val="13"/>
              </a:spcBef>
            </a:pPr>
            <a:endParaRPr lang="th-TH" sz="3400">
              <a:latin typeface="Times New Roman" pitchFamily="18" charset="0"/>
              <a:cs typeface="Times New Roman" pitchFamily="18" charset="0"/>
            </a:endParaRPr>
          </a:p>
          <a:p>
            <a:pPr marL="355600">
              <a:lnSpc>
                <a:spcPct val="99000"/>
              </a:lnSpc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This is the expected value of </a:t>
            </a:r>
            <a:r>
              <a:rPr lang="th-TH" sz="2500" i="1">
                <a:latin typeface="Symbol" pitchFamily="18" charset="2"/>
                <a:cs typeface="Cordia New" pitchFamily="34" charset="-34"/>
              </a:rPr>
              <a:t></a:t>
            </a:r>
            <a:r>
              <a:rPr lang="th-TH" sz="25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i="1" baseline="2400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400">
                <a:latin typeface="Tahoma" pitchFamily="34" charset="0"/>
                <a:cs typeface="Tahoma" pitchFamily="34" charset="0"/>
              </a:rPr>
              <a:t>under the random walk  probabilities, where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the time at which random walks  started from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latin typeface="Tahoma" pitchFamily="34" charset="0"/>
                <a:cs typeface="Tahoma" pitchFamily="34" charset="0"/>
              </a:rPr>
              <a:t>first meet.</a:t>
            </a:r>
          </a:p>
        </p:txBody>
      </p:sp>
      <p:sp>
        <p:nvSpPr>
          <p:cNvPr id="32770" name="object 3"/>
          <p:cNvSpPr>
            <a:spLocks noChangeArrowheads="1"/>
          </p:cNvSpPr>
          <p:nvPr/>
        </p:nvSpPr>
        <p:spPr bwMode="auto">
          <a:xfrm>
            <a:off x="258763" y="254000"/>
            <a:ext cx="26558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2771" name="object 4"/>
          <p:cNvSpPr>
            <a:spLocks noChangeArrowheads="1"/>
          </p:cNvSpPr>
          <p:nvPr/>
        </p:nvSpPr>
        <p:spPr bwMode="auto">
          <a:xfrm>
            <a:off x="2387600" y="568325"/>
            <a:ext cx="560388" cy="4397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/>
              <a:t>SimRank</a:t>
            </a:r>
            <a:r>
              <a:rPr sz="3750" i="1" spc="-15" baseline="-20000" dirty="0">
                <a:latin typeface="Symbol"/>
                <a:cs typeface="Symbol"/>
              </a:rPr>
              <a:t></a:t>
            </a:r>
            <a:endParaRPr sz="3750" baseline="-20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5250" y="2535238"/>
            <a:ext cx="1546225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362075" algn="l"/>
              </a:tabLst>
              <a:defRPr/>
            </a:pP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sco</a:t>
            </a:r>
            <a:r>
              <a:rPr sz="2400" i="1" spc="-90" dirty="0">
                <a:solidFill>
                  <a:srgbClr val="006FC0"/>
                </a:solidFill>
                <a:latin typeface="Times New Roman"/>
                <a:cs typeface="Times New Roman"/>
              </a:rPr>
              <a:t>r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)	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0863" y="2998788"/>
            <a:ext cx="1390650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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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spc="-5" dirty="0">
                <a:solidFill>
                  <a:srgbClr val="006FC0"/>
                </a:solidFill>
                <a:latin typeface="Symbol"/>
                <a:cs typeface="Symbol"/>
              </a:rPr>
              <a:t>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)|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775" name="object 8"/>
          <p:cNvSpPr>
            <a:spLocks/>
          </p:cNvSpPr>
          <p:nvPr/>
        </p:nvSpPr>
        <p:spPr bwMode="auto">
          <a:xfrm>
            <a:off x="3571875" y="2955925"/>
            <a:ext cx="29670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66961" y="0"/>
              </a:cxn>
            </a:cxnLst>
            <a:rect l="0" t="0" r="r" b="b"/>
            <a:pathLst>
              <a:path w="2967354">
                <a:moveTo>
                  <a:pt x="0" y="0"/>
                </a:moveTo>
                <a:lnTo>
                  <a:pt x="2966961" y="0"/>
                </a:lnTo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3222625" y="2593975"/>
            <a:ext cx="3314700" cy="549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64490" fontAlgn="auto">
              <a:lnSpc>
                <a:spcPts val="207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aseline="13888" dirty="0">
                <a:solidFill>
                  <a:srgbClr val="006FC0"/>
                </a:solidFill>
                <a:latin typeface="Symbol"/>
                <a:cs typeface="Symbol"/>
              </a:rPr>
              <a:t></a:t>
            </a:r>
            <a:r>
              <a:rPr sz="1600" i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006FC0"/>
                </a:solidFill>
                <a:latin typeface="Symbol"/>
                <a:cs typeface="Symbol"/>
              </a:rPr>
              <a:t>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600" i="1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) </a:t>
            </a:r>
            <a:r>
              <a:rPr sz="3600" baseline="13888" dirty="0">
                <a:solidFill>
                  <a:srgbClr val="006FC0"/>
                </a:solidFill>
                <a:latin typeface="Symbol"/>
                <a:cs typeface="Symbol"/>
              </a:rPr>
              <a:t></a:t>
            </a:r>
            <a:r>
              <a:rPr sz="1600" i="1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1600" dirty="0">
                <a:solidFill>
                  <a:srgbClr val="006FC0"/>
                </a:solidFill>
                <a:latin typeface="Symbol"/>
                <a:cs typeface="Symbol"/>
              </a:rPr>
              <a:t>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16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)</a:t>
            </a:r>
            <a:r>
              <a:rPr sz="16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i="1" spc="-15" baseline="13888" dirty="0">
                <a:solidFill>
                  <a:srgbClr val="006FC0"/>
                </a:solidFill>
                <a:latin typeface="Times New Roman"/>
                <a:cs typeface="Times New Roman"/>
              </a:rPr>
              <a:t>score</a:t>
            </a:r>
            <a:r>
              <a:rPr sz="3600" spc="-15" baseline="13888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3600" i="1" spc="-15" baseline="13888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3600" spc="-15" baseline="13888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3600" i="1" spc="-15" baseline="13888" dirty="0">
                <a:solidFill>
                  <a:srgbClr val="006FC0"/>
                </a:solidFill>
                <a:latin typeface="Times New Roman"/>
                <a:cs typeface="Times New Roman"/>
              </a:rPr>
              <a:t>b</a:t>
            </a:r>
            <a:r>
              <a:rPr sz="3600" spc="-15" baseline="13888" dirty="0">
                <a:solidFill>
                  <a:srgbClr val="006FC0"/>
                </a:solidFill>
                <a:latin typeface="Times New Roman"/>
                <a:cs typeface="Times New Roman"/>
              </a:rPr>
              <a:t>)</a:t>
            </a:r>
            <a:endParaRPr sz="3600" baseline="13888">
              <a:latin typeface="Times New Roman"/>
              <a:cs typeface="Times New Roman"/>
            </a:endParaRPr>
          </a:p>
          <a:p>
            <a:pPr marL="12700" fontAlgn="auto">
              <a:lnSpc>
                <a:spcPts val="21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500" i="1" spc="-45" dirty="0">
                <a:solidFill>
                  <a:srgbClr val="006FC0"/>
                </a:solidFill>
                <a:latin typeface="Symbol"/>
                <a:cs typeface="Symbol"/>
              </a:rPr>
              <a:t></a:t>
            </a:r>
            <a:r>
              <a:rPr sz="2500" i="1" spc="-1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Symbol"/>
                <a:cs typeface="Symbol"/>
              </a:rPr>
              <a:t>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4050" y="2768600"/>
            <a:ext cx="1211263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otherwise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575" y="1116013"/>
            <a:ext cx="8029575" cy="1296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SimRank</a:t>
            </a:r>
            <a:r>
              <a:rPr lang="th-TH" sz="2400" b="1" i="1" baseline="-200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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th-TH" sz="2400">
                <a:latin typeface="Tahoma" pitchFamily="34" charset="0"/>
                <a:cs typeface="Tahoma" pitchFamily="34" charset="0"/>
              </a:rPr>
              <a:t>two nodes are similar to the extent that they  are joined to similar neighbors</a:t>
            </a:r>
          </a:p>
          <a:p>
            <a:pPr marL="355600" indent="-342900">
              <a:spcBef>
                <a:spcPts val="1475"/>
              </a:spcBef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1	if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779" name="object 12"/>
          <p:cNvSpPr>
            <a:spLocks/>
          </p:cNvSpPr>
          <p:nvPr/>
        </p:nvSpPr>
        <p:spPr bwMode="auto">
          <a:xfrm>
            <a:off x="3046413" y="2071688"/>
            <a:ext cx="142875" cy="1285875"/>
          </a:xfrm>
          <a:custGeom>
            <a:avLst/>
            <a:gdLst/>
            <a:ahLst/>
            <a:cxnLst>
              <a:cxn ang="0">
                <a:pos x="142875" y="1285887"/>
              </a:cxn>
              <a:cxn ang="0">
                <a:pos x="100682" y="1249131"/>
              </a:cxn>
              <a:cxn ang="0">
                <a:pos x="85219" y="1207893"/>
              </a:cxn>
              <a:cxn ang="0">
                <a:pos x="75078" y="1155599"/>
              </a:cxn>
              <a:cxn ang="0">
                <a:pos x="71437" y="1095387"/>
              </a:cxn>
              <a:cxn ang="0">
                <a:pos x="71437" y="833450"/>
              </a:cxn>
              <a:cxn ang="0">
                <a:pos x="67796" y="773233"/>
              </a:cxn>
              <a:cxn ang="0">
                <a:pos x="57655" y="720939"/>
              </a:cxn>
              <a:cxn ang="0">
                <a:pos x="42192" y="679702"/>
              </a:cxn>
              <a:cxn ang="0">
                <a:pos x="22581" y="652661"/>
              </a:cxn>
              <a:cxn ang="0">
                <a:pos x="0" y="642950"/>
              </a:cxn>
              <a:cxn ang="0">
                <a:pos x="22581" y="633238"/>
              </a:cxn>
              <a:cxn ang="0">
                <a:pos x="42192" y="606193"/>
              </a:cxn>
              <a:cxn ang="0">
                <a:pos x="57655" y="564955"/>
              </a:cxn>
              <a:cxn ang="0">
                <a:pos x="67796" y="512661"/>
              </a:cxn>
              <a:cxn ang="0">
                <a:pos x="71437" y="452450"/>
              </a:cxn>
              <a:cxn ang="0">
                <a:pos x="71437" y="190499"/>
              </a:cxn>
              <a:cxn ang="0">
                <a:pos x="75078" y="130288"/>
              </a:cxn>
              <a:cxn ang="0">
                <a:pos x="85219" y="77994"/>
              </a:cxn>
              <a:cxn ang="0">
                <a:pos x="100682" y="36756"/>
              </a:cxn>
              <a:cxn ang="0">
                <a:pos x="120293" y="9712"/>
              </a:cxn>
              <a:cxn ang="0">
                <a:pos x="142875" y="0"/>
              </a:cxn>
            </a:cxnLst>
            <a:rect l="0" t="0" r="r" b="b"/>
            <a:pathLst>
              <a:path w="142875" h="1285875">
                <a:moveTo>
                  <a:pt x="142875" y="1285887"/>
                </a:moveTo>
                <a:lnTo>
                  <a:pt x="100682" y="1249131"/>
                </a:lnTo>
                <a:lnTo>
                  <a:pt x="85219" y="1207893"/>
                </a:lnTo>
                <a:lnTo>
                  <a:pt x="75078" y="1155599"/>
                </a:lnTo>
                <a:lnTo>
                  <a:pt x="71437" y="1095387"/>
                </a:lnTo>
                <a:lnTo>
                  <a:pt x="71437" y="833450"/>
                </a:lnTo>
                <a:lnTo>
                  <a:pt x="67796" y="773233"/>
                </a:lnTo>
                <a:lnTo>
                  <a:pt x="57655" y="720939"/>
                </a:lnTo>
                <a:lnTo>
                  <a:pt x="42192" y="679702"/>
                </a:lnTo>
                <a:lnTo>
                  <a:pt x="22581" y="652661"/>
                </a:lnTo>
                <a:lnTo>
                  <a:pt x="0" y="642950"/>
                </a:lnTo>
                <a:lnTo>
                  <a:pt x="22581" y="633238"/>
                </a:lnTo>
                <a:lnTo>
                  <a:pt x="42192" y="606193"/>
                </a:lnTo>
                <a:lnTo>
                  <a:pt x="57655" y="564955"/>
                </a:lnTo>
                <a:lnTo>
                  <a:pt x="67796" y="512661"/>
                </a:lnTo>
                <a:lnTo>
                  <a:pt x="71437" y="452450"/>
                </a:lnTo>
                <a:lnTo>
                  <a:pt x="71437" y="190499"/>
                </a:lnTo>
                <a:lnTo>
                  <a:pt x="75078" y="130288"/>
                </a:lnTo>
                <a:lnTo>
                  <a:pt x="85219" y="77994"/>
                </a:lnTo>
                <a:lnTo>
                  <a:pt x="100682" y="36756"/>
                </a:lnTo>
                <a:lnTo>
                  <a:pt x="120293" y="9712"/>
                </a:lnTo>
                <a:lnTo>
                  <a:pt x="142875" y="0"/>
                </a:lnTo>
              </a:path>
            </a:pathLst>
          </a:custGeom>
          <a:noFill/>
          <a:ln w="1905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2781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B79B6FE-36AF-4655-9D23-D099E70BB901}" type="slidenum">
              <a:rPr lang="th-TH"/>
              <a:pPr marL="25400"/>
              <a:t>26</a:t>
            </a:fld>
            <a:endParaRPr lang="th-TH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3681413"/>
            <a:ext cx="8455025" cy="1971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Refer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80" dirty="0">
                <a:latin typeface="Times New Roman"/>
                <a:cs typeface="Times New Roman"/>
              </a:rPr>
              <a:t>[</a:t>
            </a:r>
            <a:r>
              <a:rPr sz="2400" i="1" spc="-80" dirty="0">
                <a:latin typeface="Times New Roman"/>
                <a:cs typeface="Times New Roman"/>
              </a:rPr>
              <a:t>t</a:t>
            </a:r>
            <a:r>
              <a:rPr sz="2400" spc="-120" baseline="-20833" dirty="0">
                <a:latin typeface="Times New Roman"/>
                <a:cs typeface="Times New Roman"/>
              </a:rPr>
              <a:t>0</a:t>
            </a:r>
            <a:r>
              <a:rPr sz="2400" spc="-80" dirty="0">
                <a:latin typeface="Times New Roman"/>
                <a:cs typeface="Times New Roman"/>
              </a:rPr>
              <a:t>,</a:t>
            </a:r>
            <a:r>
              <a:rPr sz="2400" i="1" spc="-80" dirty="0">
                <a:latin typeface="Times New Roman"/>
                <a:cs typeface="Times New Roman"/>
              </a:rPr>
              <a:t>t</a:t>
            </a:r>
            <a:r>
              <a:rPr sz="2400" spc="-80" dirty="0">
                <a:latin typeface="Symbol"/>
                <a:cs typeface="Symbol"/>
              </a:rPr>
              <a:t></a:t>
            </a:r>
            <a:r>
              <a:rPr sz="2400" spc="-120" baseline="-20833" dirty="0">
                <a:latin typeface="Times New Roman"/>
                <a:cs typeface="Times New Roman"/>
              </a:rPr>
              <a:t>0</a:t>
            </a:r>
            <a:r>
              <a:rPr sz="2400" spc="-8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Tahoma"/>
                <a:cs typeface="Tahoma"/>
              </a:rPr>
              <a:t>as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training interval: </a:t>
            </a:r>
            <a:r>
              <a:rPr sz="2400" i="1" spc="-70" dirty="0">
                <a:latin typeface="Times New Roman"/>
                <a:cs typeface="Times New Roman"/>
              </a:rPr>
              <a:t>G</a:t>
            </a:r>
            <a:r>
              <a:rPr sz="2400" spc="-70" dirty="0">
                <a:latin typeface="Times New Roman"/>
                <a:cs typeface="Times New Roman"/>
              </a:rPr>
              <a:t>[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104" baseline="-20833" dirty="0">
                <a:latin typeface="Times New Roman"/>
                <a:cs typeface="Times New Roman"/>
              </a:rPr>
              <a:t>0</a:t>
            </a:r>
            <a:r>
              <a:rPr sz="2400" spc="-70" dirty="0">
                <a:latin typeface="Times New Roman"/>
                <a:cs typeface="Times New Roman"/>
              </a:rPr>
              <a:t>,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70" dirty="0">
                <a:latin typeface="Symbol"/>
                <a:cs typeface="Symbol"/>
              </a:rPr>
              <a:t></a:t>
            </a:r>
            <a:r>
              <a:rPr sz="2400" spc="-104" baseline="-20833" dirty="0">
                <a:latin typeface="Times New Roman"/>
                <a:cs typeface="Times New Roman"/>
              </a:rPr>
              <a:t>0</a:t>
            </a:r>
            <a:r>
              <a:rPr sz="2400" spc="-7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4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G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i="1" spc="-5" dirty="0">
                <a:latin typeface="Times New Roman"/>
                <a:cs typeface="Times New Roman"/>
              </a:rPr>
              <a:t>E</a:t>
            </a:r>
            <a:r>
              <a:rPr sz="2400" i="1" spc="-7" baseline="-20833" dirty="0">
                <a:latin typeface="Times New Roman"/>
                <a:cs typeface="Times New Roman"/>
              </a:rPr>
              <a:t>old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Refer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80" dirty="0">
                <a:latin typeface="Times New Roman"/>
                <a:cs typeface="Times New Roman"/>
              </a:rPr>
              <a:t>[</a:t>
            </a:r>
            <a:r>
              <a:rPr sz="2400" i="1" spc="-80" dirty="0">
                <a:latin typeface="Times New Roman"/>
                <a:cs typeface="Times New Roman"/>
              </a:rPr>
              <a:t>t</a:t>
            </a:r>
            <a:r>
              <a:rPr sz="2400" spc="-120" baseline="-20833" dirty="0">
                <a:latin typeface="Times New Roman"/>
                <a:cs typeface="Times New Roman"/>
              </a:rPr>
              <a:t>1</a:t>
            </a:r>
            <a:r>
              <a:rPr sz="2400" spc="-80" dirty="0">
                <a:latin typeface="Times New Roman"/>
                <a:cs typeface="Times New Roman"/>
              </a:rPr>
              <a:t>,</a:t>
            </a:r>
            <a:r>
              <a:rPr sz="2400" i="1" spc="-80" dirty="0">
                <a:latin typeface="Times New Roman"/>
                <a:cs typeface="Times New Roman"/>
              </a:rPr>
              <a:t>t</a:t>
            </a:r>
            <a:r>
              <a:rPr sz="2400" spc="-80" dirty="0">
                <a:latin typeface="Symbol"/>
                <a:cs typeface="Symbol"/>
              </a:rPr>
              <a:t></a:t>
            </a:r>
            <a:r>
              <a:rPr sz="2400" spc="-120" baseline="-20833" dirty="0">
                <a:latin typeface="Times New Roman"/>
                <a:cs typeface="Times New Roman"/>
              </a:rPr>
              <a:t>1</a:t>
            </a:r>
            <a:r>
              <a:rPr sz="2400" spc="-8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Tahoma"/>
                <a:cs typeface="Tahoma"/>
              </a:rPr>
              <a:t>as </a:t>
            </a:r>
            <a:r>
              <a:rPr sz="2400" spc="-5" dirty="0">
                <a:latin typeface="Tahoma"/>
                <a:cs typeface="Tahoma"/>
              </a:rPr>
              <a:t>the testing </a:t>
            </a:r>
            <a:r>
              <a:rPr sz="2400" spc="-10" dirty="0">
                <a:latin typeface="Tahoma"/>
                <a:cs typeface="Tahoma"/>
              </a:rPr>
              <a:t>interval: </a:t>
            </a:r>
            <a:r>
              <a:rPr sz="2400" i="1" spc="-70" dirty="0">
                <a:latin typeface="Times New Roman"/>
                <a:cs typeface="Times New Roman"/>
              </a:rPr>
              <a:t>G</a:t>
            </a:r>
            <a:r>
              <a:rPr sz="2400" spc="-70" dirty="0">
                <a:latin typeface="Times New Roman"/>
                <a:cs typeface="Times New Roman"/>
              </a:rPr>
              <a:t>[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104" baseline="-20833" dirty="0">
                <a:latin typeface="Times New Roman"/>
                <a:cs typeface="Times New Roman"/>
              </a:rPr>
              <a:t>1</a:t>
            </a:r>
            <a:r>
              <a:rPr sz="2400" spc="-70" dirty="0">
                <a:latin typeface="Times New Roman"/>
                <a:cs typeface="Times New Roman"/>
              </a:rPr>
              <a:t>,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70" dirty="0">
                <a:latin typeface="Symbol"/>
                <a:cs typeface="Symbol"/>
              </a:rPr>
              <a:t></a:t>
            </a:r>
            <a:r>
              <a:rPr sz="2400" spc="-104" baseline="-20833" dirty="0">
                <a:latin typeface="Times New Roman"/>
                <a:cs typeface="Times New Roman"/>
              </a:rPr>
              <a:t>1</a:t>
            </a:r>
            <a:r>
              <a:rPr sz="2400" spc="-70" dirty="0">
                <a:latin typeface="Times New Roman"/>
                <a:cs typeface="Times New Roman"/>
              </a:rPr>
              <a:t>]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G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Symbol"/>
                <a:cs typeface="Symbol"/>
              </a:rPr>
              <a:t>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i="1" spc="-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Symbol"/>
                <a:cs typeface="Symbol"/>
              </a:rPr>
              <a:t>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69900" fontAlgn="auto">
              <a:spcBef>
                <a:spcPts val="489"/>
              </a:spcBef>
              <a:spcAft>
                <a:spcPts val="0"/>
              </a:spcAft>
              <a:tabLst>
                <a:tab pos="7550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i="1" spc="10" dirty="0">
                <a:latin typeface="Times New Roman"/>
                <a:cs typeface="Times New Roman"/>
              </a:rPr>
              <a:t>E</a:t>
            </a:r>
            <a:r>
              <a:rPr sz="1950" i="1" spc="15" baseline="-21367" dirty="0">
                <a:latin typeface="Times New Roman"/>
                <a:cs typeface="Times New Roman"/>
              </a:rPr>
              <a:t>new </a:t>
            </a:r>
            <a:r>
              <a:rPr sz="2000" i="1" spc="-5" dirty="0">
                <a:latin typeface="Times New Roman"/>
                <a:cs typeface="Times New Roman"/>
              </a:rPr>
              <a:t>= E</a:t>
            </a:r>
            <a:r>
              <a:rPr sz="2000" spc="-5" dirty="0">
                <a:latin typeface="Symbol"/>
                <a:cs typeface="Symbol"/>
              </a:rPr>
              <a:t></a:t>
            </a:r>
            <a:r>
              <a:rPr sz="2000" spc="-5" dirty="0">
                <a:latin typeface="Times New Roman"/>
                <a:cs typeface="Times New Roman"/>
              </a:rPr>
              <a:t> –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i="1" spc="7" baseline="-21367" dirty="0">
                <a:latin typeface="Times New Roman"/>
                <a:cs typeface="Times New Roman"/>
              </a:rPr>
              <a:t>old</a:t>
            </a:r>
            <a:r>
              <a:rPr sz="2000" spc="5" dirty="0">
                <a:latin typeface="Tahoma"/>
                <a:cs typeface="Tahoma"/>
              </a:rPr>
              <a:t>, </a:t>
            </a:r>
            <a:r>
              <a:rPr sz="2000" spc="-5" dirty="0">
                <a:latin typeface="Tahoma"/>
                <a:cs typeface="Tahoma"/>
              </a:rPr>
              <a:t>the set of edges existing in </a:t>
            </a:r>
            <a:r>
              <a:rPr sz="2000" spc="-60" dirty="0">
                <a:latin typeface="Times New Roman"/>
                <a:cs typeface="Times New Roman"/>
              </a:rPr>
              <a:t>[</a:t>
            </a:r>
            <a:r>
              <a:rPr sz="2000" i="1" spc="-60" dirty="0">
                <a:latin typeface="Times New Roman"/>
                <a:cs typeface="Times New Roman"/>
              </a:rPr>
              <a:t>t</a:t>
            </a:r>
            <a:r>
              <a:rPr sz="1950" spc="-89" baseline="-21367" dirty="0">
                <a:latin typeface="Times New Roman"/>
                <a:cs typeface="Times New Roman"/>
              </a:rPr>
              <a:t>1</a:t>
            </a:r>
            <a:r>
              <a:rPr sz="2000" spc="-60" dirty="0">
                <a:latin typeface="Times New Roman"/>
                <a:cs typeface="Times New Roman"/>
              </a:rPr>
              <a:t>,</a:t>
            </a:r>
            <a:r>
              <a:rPr sz="2000" i="1" spc="-60" dirty="0">
                <a:latin typeface="Times New Roman"/>
                <a:cs typeface="Times New Roman"/>
              </a:rPr>
              <a:t>t</a:t>
            </a:r>
            <a:r>
              <a:rPr sz="2000" spc="-60" dirty="0">
                <a:latin typeface="Symbol"/>
                <a:cs typeface="Symbol"/>
              </a:rPr>
              <a:t></a:t>
            </a:r>
            <a:r>
              <a:rPr sz="1950" spc="-89" baseline="-21367" dirty="0">
                <a:latin typeface="Times New Roman"/>
                <a:cs typeface="Times New Roman"/>
              </a:rPr>
              <a:t>1</a:t>
            </a:r>
            <a:r>
              <a:rPr sz="2000" spc="-60" dirty="0">
                <a:latin typeface="Times New Roman"/>
                <a:cs typeface="Times New Roman"/>
              </a:rPr>
              <a:t>] </a:t>
            </a:r>
            <a:r>
              <a:rPr sz="2000" spc="-5" dirty="0">
                <a:latin typeface="Tahoma"/>
                <a:cs typeface="Tahoma"/>
              </a:rPr>
              <a:t>but not in</a:t>
            </a:r>
            <a:r>
              <a:rPr sz="2000" spc="210" dirty="0">
                <a:latin typeface="Tahoma"/>
                <a:cs typeface="Tahoma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[</a:t>
            </a:r>
            <a:r>
              <a:rPr sz="2000" i="1" spc="-60" dirty="0">
                <a:latin typeface="Times New Roman"/>
                <a:cs typeface="Times New Roman"/>
              </a:rPr>
              <a:t>t</a:t>
            </a:r>
            <a:r>
              <a:rPr sz="1950" spc="-89" baseline="-21367" dirty="0">
                <a:latin typeface="Times New Roman"/>
                <a:cs typeface="Times New Roman"/>
              </a:rPr>
              <a:t>0</a:t>
            </a:r>
            <a:r>
              <a:rPr sz="2000" spc="-60" dirty="0">
                <a:latin typeface="Times New Roman"/>
                <a:cs typeface="Times New Roman"/>
              </a:rPr>
              <a:t>,</a:t>
            </a:r>
            <a:r>
              <a:rPr sz="2000" i="1" spc="-60" dirty="0">
                <a:latin typeface="Times New Roman"/>
                <a:cs typeface="Times New Roman"/>
              </a:rPr>
              <a:t>t</a:t>
            </a:r>
            <a:r>
              <a:rPr sz="2000" spc="-60" dirty="0">
                <a:latin typeface="Symbol"/>
                <a:cs typeface="Symbol"/>
              </a:rPr>
              <a:t></a:t>
            </a:r>
            <a:r>
              <a:rPr sz="1950" spc="-89" baseline="-21367" dirty="0">
                <a:latin typeface="Times New Roman"/>
                <a:cs typeface="Times New Roman"/>
              </a:rPr>
              <a:t>0</a:t>
            </a:r>
            <a:r>
              <a:rPr sz="2000" spc="-6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56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i="1" spc="-20" dirty="0">
                <a:latin typeface="Times New Roman"/>
                <a:cs typeface="Times New Roman"/>
              </a:rPr>
              <a:t>Core</a:t>
            </a:r>
            <a:r>
              <a:rPr sz="2400" spc="-20" dirty="0">
                <a:latin typeface="Tahoma"/>
                <a:cs typeface="Tahoma"/>
              </a:rPr>
              <a:t>,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set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all </a:t>
            </a:r>
            <a:r>
              <a:rPr sz="2400" spc="-5" dirty="0">
                <a:latin typeface="Tahoma"/>
                <a:cs typeface="Tahoma"/>
              </a:rPr>
              <a:t>nodes that are incident </a:t>
            </a:r>
            <a:r>
              <a:rPr sz="2400" dirty="0">
                <a:latin typeface="Tahoma"/>
                <a:cs typeface="Tahoma"/>
              </a:rPr>
              <a:t>to at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least</a:t>
            </a:r>
            <a:endParaRPr sz="2400">
              <a:latin typeface="Tahoma"/>
              <a:cs typeface="Tahoma"/>
            </a:endParaRPr>
          </a:p>
          <a:p>
            <a:pPr marL="355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spc="-5" dirty="0">
                <a:latin typeface="Times New Roman"/>
                <a:cs typeface="Times New Roman"/>
              </a:rPr>
              <a:t>K</a:t>
            </a:r>
            <a:r>
              <a:rPr sz="2400" i="1" spc="-7" baseline="-20833" dirty="0">
                <a:latin typeface="Times New Roman"/>
                <a:cs typeface="Times New Roman"/>
              </a:rPr>
              <a:t>train </a:t>
            </a:r>
            <a:r>
              <a:rPr sz="2400" spc="-5" dirty="0">
                <a:latin typeface="Tahoma"/>
                <a:cs typeface="Tahoma"/>
              </a:rPr>
              <a:t>edges in </a:t>
            </a:r>
            <a:r>
              <a:rPr sz="2400" i="1" spc="-70" dirty="0">
                <a:latin typeface="Times New Roman"/>
                <a:cs typeface="Times New Roman"/>
              </a:rPr>
              <a:t>G</a:t>
            </a:r>
            <a:r>
              <a:rPr sz="2400" spc="-70" dirty="0">
                <a:latin typeface="Times New Roman"/>
                <a:cs typeface="Times New Roman"/>
              </a:rPr>
              <a:t>[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104" baseline="-20833" dirty="0">
                <a:latin typeface="Times New Roman"/>
                <a:cs typeface="Times New Roman"/>
              </a:rPr>
              <a:t>0</a:t>
            </a:r>
            <a:r>
              <a:rPr sz="2400" spc="-70" dirty="0">
                <a:latin typeface="Times New Roman"/>
                <a:cs typeface="Times New Roman"/>
              </a:rPr>
              <a:t>,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70" dirty="0">
                <a:latin typeface="Symbol"/>
                <a:cs typeface="Symbol"/>
              </a:rPr>
              <a:t></a:t>
            </a:r>
            <a:r>
              <a:rPr sz="2400" spc="-104" baseline="-20833" dirty="0">
                <a:latin typeface="Times New Roman"/>
                <a:cs typeface="Times New Roman"/>
              </a:rPr>
              <a:t>0</a:t>
            </a:r>
            <a:r>
              <a:rPr sz="2400" spc="-70" dirty="0">
                <a:latin typeface="Times New Roman"/>
                <a:cs typeface="Times New Roman"/>
              </a:rPr>
              <a:t>] </a:t>
            </a:r>
            <a:r>
              <a:rPr sz="2400" spc="-5" dirty="0">
                <a:latin typeface="Tahoma"/>
                <a:cs typeface="Tahoma"/>
              </a:rPr>
              <a:t>and </a:t>
            </a:r>
            <a:r>
              <a:rPr sz="2400" dirty="0">
                <a:latin typeface="Tahoma"/>
                <a:cs typeface="Tahoma"/>
              </a:rPr>
              <a:t>at </a:t>
            </a:r>
            <a:r>
              <a:rPr sz="2400" spc="-5" dirty="0">
                <a:latin typeface="Tahoma"/>
                <a:cs typeface="Tahoma"/>
              </a:rPr>
              <a:t>least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r>
              <a:rPr sz="2400" i="1" spc="-7" baseline="-20833" dirty="0">
                <a:latin typeface="Times New Roman"/>
                <a:cs typeface="Times New Roman"/>
              </a:rPr>
              <a:t>test </a:t>
            </a:r>
            <a:r>
              <a:rPr sz="2400" spc="-5" dirty="0">
                <a:latin typeface="Tahoma"/>
                <a:cs typeface="Tahoma"/>
              </a:rPr>
              <a:t>edges in</a:t>
            </a:r>
            <a:r>
              <a:rPr sz="2400" spc="495" dirty="0">
                <a:latin typeface="Tahoma"/>
                <a:cs typeface="Tahoma"/>
              </a:rPr>
              <a:t> </a:t>
            </a:r>
            <a:r>
              <a:rPr sz="2400" i="1" spc="-70" dirty="0">
                <a:latin typeface="Times New Roman"/>
                <a:cs typeface="Times New Roman"/>
              </a:rPr>
              <a:t>G</a:t>
            </a:r>
            <a:r>
              <a:rPr sz="2400" spc="-70" dirty="0">
                <a:latin typeface="Times New Roman"/>
                <a:cs typeface="Times New Roman"/>
              </a:rPr>
              <a:t>[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104" baseline="-20833" dirty="0">
                <a:latin typeface="Times New Roman"/>
                <a:cs typeface="Times New Roman"/>
              </a:rPr>
              <a:t>1</a:t>
            </a:r>
            <a:r>
              <a:rPr sz="2400" spc="-70" dirty="0">
                <a:latin typeface="Times New Roman"/>
                <a:cs typeface="Times New Roman"/>
              </a:rPr>
              <a:t>,</a:t>
            </a:r>
            <a:r>
              <a:rPr sz="2400" i="1" spc="-70" dirty="0">
                <a:latin typeface="Times New Roman"/>
                <a:cs typeface="Times New Roman"/>
              </a:rPr>
              <a:t>t</a:t>
            </a:r>
            <a:r>
              <a:rPr sz="2400" spc="-70" dirty="0">
                <a:latin typeface="Symbol"/>
                <a:cs typeface="Symbol"/>
              </a:rPr>
              <a:t></a:t>
            </a:r>
            <a:r>
              <a:rPr sz="2400" spc="-104" baseline="-20833" dirty="0">
                <a:latin typeface="Times New Roman"/>
                <a:cs typeface="Times New Roman"/>
              </a:rPr>
              <a:t>1</a:t>
            </a:r>
            <a:r>
              <a:rPr sz="2400" spc="-7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775" y="5718175"/>
            <a:ext cx="1162050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  <a:tab pos="78803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1950" i="1" baseline="25641" dirty="0">
                <a:latin typeface="Times New Roman"/>
                <a:cs typeface="Times New Roman"/>
              </a:rPr>
              <a:t>*	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3513" y="5868988"/>
            <a:ext cx="3652837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708660" algn="l"/>
                <a:tab pos="3366770" algn="l"/>
              </a:tabLst>
              <a:defRPr/>
            </a:pPr>
            <a:r>
              <a:rPr sz="1300" i="1" spc="15" dirty="0">
                <a:latin typeface="Times New Roman"/>
                <a:cs typeface="Times New Roman"/>
              </a:rPr>
              <a:t>new	new	new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5388" y="5718175"/>
            <a:ext cx="2671762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Symbol"/>
                <a:cs typeface="Symbol"/>
              </a:rPr>
              <a:t>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(</a:t>
            </a:r>
            <a:r>
              <a:rPr sz="2000" i="1" spc="-15" dirty="0">
                <a:latin typeface="Times New Roman"/>
                <a:cs typeface="Times New Roman"/>
              </a:rPr>
              <a:t>Core</a:t>
            </a:r>
            <a:r>
              <a:rPr sz="2000" spc="-15" dirty="0">
                <a:latin typeface="Symbol"/>
                <a:cs typeface="Symbol"/>
              </a:rPr>
              <a:t></a:t>
            </a:r>
            <a:r>
              <a:rPr sz="2000" i="1" spc="-15" dirty="0">
                <a:latin typeface="Times New Roman"/>
                <a:cs typeface="Times New Roman"/>
              </a:rPr>
              <a:t>Core</a:t>
            </a:r>
            <a:r>
              <a:rPr sz="2000" spc="-15" dirty="0">
                <a:latin typeface="Times New Roman"/>
                <a:cs typeface="Times New Roman"/>
              </a:rPr>
              <a:t>)</a:t>
            </a:r>
            <a:r>
              <a:rPr sz="2000" spc="-15" dirty="0">
                <a:latin typeface="Tahoma"/>
                <a:cs typeface="Tahoma"/>
              </a:rPr>
              <a:t>, </a:t>
            </a:r>
            <a:r>
              <a:rPr sz="2000" i="1" spc="-5" dirty="0">
                <a:latin typeface="Times New Roman"/>
                <a:cs typeface="Times New Roman"/>
              </a:rPr>
              <a:t>n </a:t>
            </a:r>
            <a:r>
              <a:rPr sz="2000" spc="-5" dirty="0">
                <a:latin typeface="Times New Roman"/>
                <a:cs typeface="Times New Roman"/>
              </a:rPr>
              <a:t>= </a:t>
            </a:r>
            <a:r>
              <a:rPr sz="2000" dirty="0">
                <a:latin typeface="Times New Roman"/>
                <a:cs typeface="Times New Roman"/>
              </a:rPr>
              <a:t>|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1950" i="1" baseline="25641" dirty="0">
                <a:latin typeface="Times New Roman"/>
                <a:cs typeface="Times New Roman"/>
              </a:rPr>
              <a:t>* </a:t>
            </a:r>
            <a:r>
              <a:rPr sz="1950" i="1" spc="427" baseline="2564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797" name="object 6"/>
          <p:cNvSpPr>
            <a:spLocks noChangeArrowheads="1"/>
          </p:cNvSpPr>
          <p:nvPr/>
        </p:nvSpPr>
        <p:spPr bwMode="auto">
          <a:xfrm>
            <a:off x="258763" y="254000"/>
            <a:ext cx="67897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Experimental</a:t>
            </a:r>
            <a:r>
              <a:rPr spc="-75" dirty="0"/>
              <a:t> </a:t>
            </a:r>
            <a:r>
              <a:rPr spc="-5" dirty="0"/>
              <a:t>Methodology</a:t>
            </a:r>
          </a:p>
        </p:txBody>
      </p:sp>
      <p:sp>
        <p:nvSpPr>
          <p:cNvPr id="33799" name="object 8"/>
          <p:cNvSpPr>
            <a:spLocks noChangeArrowheads="1"/>
          </p:cNvSpPr>
          <p:nvPr/>
        </p:nvSpPr>
        <p:spPr bwMode="auto">
          <a:xfrm>
            <a:off x="2522538" y="1338263"/>
            <a:ext cx="3028950" cy="2095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800" name="object 9"/>
          <p:cNvSpPr>
            <a:spLocks/>
          </p:cNvSpPr>
          <p:nvPr/>
        </p:nvSpPr>
        <p:spPr bwMode="auto">
          <a:xfrm>
            <a:off x="2570163" y="1363663"/>
            <a:ext cx="2932112" cy="2001837"/>
          </a:xfrm>
          <a:custGeom>
            <a:avLst/>
            <a:gdLst/>
            <a:ahLst/>
            <a:cxnLst>
              <a:cxn ang="0">
                <a:pos x="1187365" y="1886058"/>
              </a:cxn>
              <a:cxn ang="0">
                <a:pos x="1367369" y="1982771"/>
              </a:cxn>
              <a:cxn ang="0">
                <a:pos x="1560138" y="1997492"/>
              </a:cxn>
              <a:cxn ang="0">
                <a:pos x="1736410" y="1939805"/>
              </a:cxn>
              <a:cxn ang="0">
                <a:pos x="1873904" y="1820824"/>
              </a:cxn>
              <a:cxn ang="0">
                <a:pos x="397458" y="1638804"/>
              </a:cxn>
              <a:cxn ang="0">
                <a:pos x="523340" y="1774904"/>
              </a:cxn>
              <a:cxn ang="0">
                <a:pos x="680427" y="1855063"/>
              </a:cxn>
              <a:cxn ang="0">
                <a:pos x="856212" y="1881353"/>
              </a:cxn>
              <a:cxn ang="0">
                <a:pos x="1034469" y="1850004"/>
              </a:cxn>
              <a:cxn ang="0">
                <a:pos x="1899607" y="1782804"/>
              </a:cxn>
              <a:cxn ang="0">
                <a:pos x="2367373" y="1689715"/>
              </a:cxn>
              <a:cxn ang="0">
                <a:pos x="1938171" y="1698050"/>
              </a:cxn>
              <a:cxn ang="0">
                <a:pos x="2142730" y="1753308"/>
              </a:cxn>
              <a:cxn ang="0">
                <a:pos x="2327479" y="1712003"/>
              </a:cxn>
              <a:cxn ang="0">
                <a:pos x="609385" y="188602"/>
              </a:cxn>
              <a:cxn ang="0">
                <a:pos x="437902" y="266392"/>
              </a:cxn>
              <a:cxn ang="0">
                <a:pos x="317579" y="398790"/>
              </a:cxn>
              <a:cxn ang="0">
                <a:pos x="263719" y="567097"/>
              </a:cxn>
              <a:cxn ang="0">
                <a:pos x="218313" y="672952"/>
              </a:cxn>
              <a:cxn ang="0">
                <a:pos x="66615" y="764181"/>
              </a:cxn>
              <a:cxn ang="0">
                <a:pos x="0" y="924500"/>
              </a:cxn>
              <a:cxn ang="0">
                <a:pos x="45168" y="1086010"/>
              </a:cxn>
              <a:cxn ang="0">
                <a:pos x="113475" y="1214167"/>
              </a:cxn>
              <a:cxn ang="0">
                <a:pos x="67601" y="1395650"/>
              </a:cxn>
              <a:cxn ang="0">
                <a:pos x="144594" y="1550215"/>
              </a:cxn>
              <a:cxn ang="0">
                <a:pos x="301096" y="1632079"/>
              </a:cxn>
              <a:cxn ang="0">
                <a:pos x="2466022" y="1599559"/>
              </a:cxn>
              <a:cxn ang="0">
                <a:pos x="2534642" y="1437647"/>
              </a:cxn>
              <a:cxn ang="0">
                <a:pos x="2672723" y="1353845"/>
              </a:cxn>
              <a:cxn ang="0">
                <a:pos x="2824559" y="1244347"/>
              </a:cxn>
              <a:cxn ang="0">
                <a:pos x="2914026" y="1089037"/>
              </a:cxn>
              <a:cxn ang="0">
                <a:pos x="2928842" y="915712"/>
              </a:cxn>
              <a:cxn ang="0">
                <a:pos x="2865707" y="747745"/>
              </a:cxn>
              <a:cxn ang="0">
                <a:pos x="2866708" y="575552"/>
              </a:cxn>
              <a:cxn ang="0">
                <a:pos x="2818906" y="409417"/>
              </a:cxn>
              <a:cxn ang="0">
                <a:pos x="2689393" y="286814"/>
              </a:cxn>
              <a:cxn ang="0">
                <a:pos x="951622" y="234375"/>
              </a:cxn>
              <a:cxn ang="0">
                <a:pos x="759943" y="177608"/>
              </a:cxn>
              <a:cxn ang="0">
                <a:pos x="1165087" y="70480"/>
              </a:cxn>
              <a:cxn ang="0">
                <a:pos x="1008119" y="161014"/>
              </a:cxn>
              <a:cxn ang="0">
                <a:pos x="2585157" y="200762"/>
              </a:cxn>
              <a:cxn ang="0">
                <a:pos x="1505302" y="135986"/>
              </a:cxn>
              <a:cxn ang="0">
                <a:pos x="1302938" y="56969"/>
              </a:cxn>
              <a:cxn ang="0">
                <a:pos x="1695574" y="14233"/>
              </a:cxn>
              <a:cxn ang="0">
                <a:pos x="1549490" y="114075"/>
              </a:cxn>
              <a:cxn ang="0">
                <a:pos x="2526838" y="108378"/>
              </a:cxn>
              <a:cxn ang="0">
                <a:pos x="1876838" y="12269"/>
              </a:cxn>
              <a:cxn ang="0">
                <a:pos x="2226063" y="3982"/>
              </a:cxn>
              <a:cxn ang="0">
                <a:pos x="2058937" y="76096"/>
              </a:cxn>
              <a:cxn ang="0">
                <a:pos x="2449452" y="46231"/>
              </a:cxn>
              <a:cxn ang="0">
                <a:pos x="2271846" y="481"/>
              </a:cxn>
            </a:cxnLst>
            <a:rect l="0" t="0" r="r" b="b"/>
            <a:pathLst>
              <a:path w="2932429" h="2001520">
                <a:moveTo>
                  <a:pt x="1880182" y="1811537"/>
                </a:moveTo>
                <a:lnTo>
                  <a:pt x="1119453" y="1811537"/>
                </a:lnTo>
                <a:lnTo>
                  <a:pt x="1151223" y="1850738"/>
                </a:lnTo>
                <a:lnTo>
                  <a:pt x="1187365" y="1886058"/>
                </a:lnTo>
                <a:lnTo>
                  <a:pt x="1227466" y="1917209"/>
                </a:lnTo>
                <a:lnTo>
                  <a:pt x="1271111" y="1943903"/>
                </a:lnTo>
                <a:lnTo>
                  <a:pt x="1317883" y="1965853"/>
                </a:lnTo>
                <a:lnTo>
                  <a:pt x="1367369" y="1982771"/>
                </a:lnTo>
                <a:lnTo>
                  <a:pt x="1415889" y="1993848"/>
                </a:lnTo>
                <a:lnTo>
                  <a:pt x="1464423" y="1999877"/>
                </a:lnTo>
                <a:lnTo>
                  <a:pt x="1512622" y="2001034"/>
                </a:lnTo>
                <a:lnTo>
                  <a:pt x="1560138" y="1997492"/>
                </a:lnTo>
                <a:lnTo>
                  <a:pt x="1606623" y="1989425"/>
                </a:lnTo>
                <a:lnTo>
                  <a:pt x="1651729" y="1977005"/>
                </a:lnTo>
                <a:lnTo>
                  <a:pt x="1695107" y="1960407"/>
                </a:lnTo>
                <a:lnTo>
                  <a:pt x="1736410" y="1939805"/>
                </a:lnTo>
                <a:lnTo>
                  <a:pt x="1775290" y="1915372"/>
                </a:lnTo>
                <a:lnTo>
                  <a:pt x="1811397" y="1887281"/>
                </a:lnTo>
                <a:lnTo>
                  <a:pt x="1844385" y="1855707"/>
                </a:lnTo>
                <a:lnTo>
                  <a:pt x="1873904" y="1820824"/>
                </a:lnTo>
                <a:lnTo>
                  <a:pt x="1880182" y="1811537"/>
                </a:lnTo>
                <a:close/>
              </a:path>
              <a:path w="2932429" h="2001520">
                <a:moveTo>
                  <a:pt x="2434056" y="1635858"/>
                </a:moveTo>
                <a:lnTo>
                  <a:pt x="395654" y="1635858"/>
                </a:lnTo>
                <a:lnTo>
                  <a:pt x="397458" y="1638804"/>
                </a:lnTo>
                <a:lnTo>
                  <a:pt x="427557" y="1681701"/>
                </a:lnTo>
                <a:lnTo>
                  <a:pt x="456879" y="1715802"/>
                </a:lnTo>
                <a:lnTo>
                  <a:pt x="488891" y="1746889"/>
                </a:lnTo>
                <a:lnTo>
                  <a:pt x="523340" y="1774904"/>
                </a:lnTo>
                <a:lnTo>
                  <a:pt x="559971" y="1799788"/>
                </a:lnTo>
                <a:lnTo>
                  <a:pt x="598532" y="1821482"/>
                </a:lnTo>
                <a:lnTo>
                  <a:pt x="638768" y="1839926"/>
                </a:lnTo>
                <a:lnTo>
                  <a:pt x="680427" y="1855063"/>
                </a:lnTo>
                <a:lnTo>
                  <a:pt x="723254" y="1866833"/>
                </a:lnTo>
                <a:lnTo>
                  <a:pt x="766996" y="1875177"/>
                </a:lnTo>
                <a:lnTo>
                  <a:pt x="811400" y="1880037"/>
                </a:lnTo>
                <a:lnTo>
                  <a:pt x="856212" y="1881353"/>
                </a:lnTo>
                <a:lnTo>
                  <a:pt x="901179" y="1879066"/>
                </a:lnTo>
                <a:lnTo>
                  <a:pt x="946046" y="1873119"/>
                </a:lnTo>
                <a:lnTo>
                  <a:pt x="990561" y="1863451"/>
                </a:lnTo>
                <a:lnTo>
                  <a:pt x="1034469" y="1850004"/>
                </a:lnTo>
                <a:lnTo>
                  <a:pt x="1077518" y="1832719"/>
                </a:lnTo>
                <a:lnTo>
                  <a:pt x="1119453" y="1811537"/>
                </a:lnTo>
                <a:lnTo>
                  <a:pt x="1880182" y="1811537"/>
                </a:lnTo>
                <a:lnTo>
                  <a:pt x="1899607" y="1782804"/>
                </a:lnTo>
                <a:lnTo>
                  <a:pt x="1921145" y="1741821"/>
                </a:lnTo>
                <a:lnTo>
                  <a:pt x="1938171" y="1698050"/>
                </a:lnTo>
                <a:lnTo>
                  <a:pt x="2352454" y="1698050"/>
                </a:lnTo>
                <a:lnTo>
                  <a:pt x="2367373" y="1689715"/>
                </a:lnTo>
                <a:lnTo>
                  <a:pt x="2404009" y="1663319"/>
                </a:lnTo>
                <a:lnTo>
                  <a:pt x="2434056" y="1635858"/>
                </a:lnTo>
                <a:close/>
              </a:path>
              <a:path w="2932429" h="2001520">
                <a:moveTo>
                  <a:pt x="2352454" y="1698050"/>
                </a:moveTo>
                <a:lnTo>
                  <a:pt x="1938171" y="1698050"/>
                </a:lnTo>
                <a:lnTo>
                  <a:pt x="1985857" y="1721627"/>
                </a:lnTo>
                <a:lnTo>
                  <a:pt x="2036336" y="1738828"/>
                </a:lnTo>
                <a:lnTo>
                  <a:pt x="2088872" y="1749454"/>
                </a:lnTo>
                <a:lnTo>
                  <a:pt x="2142730" y="1753308"/>
                </a:lnTo>
                <a:lnTo>
                  <a:pt x="2191952" y="1750836"/>
                </a:lnTo>
                <a:lnTo>
                  <a:pt x="2239398" y="1742902"/>
                </a:lnTo>
                <a:lnTo>
                  <a:pt x="2284698" y="1729845"/>
                </a:lnTo>
                <a:lnTo>
                  <a:pt x="2327479" y="1712003"/>
                </a:lnTo>
                <a:lnTo>
                  <a:pt x="2352454" y="1698050"/>
                </a:lnTo>
                <a:close/>
              </a:path>
              <a:path w="2932429" h="2001520">
                <a:moveTo>
                  <a:pt x="709288" y="176119"/>
                </a:moveTo>
                <a:lnTo>
                  <a:pt x="658455" y="179879"/>
                </a:lnTo>
                <a:lnTo>
                  <a:pt x="609385" y="188602"/>
                </a:lnTo>
                <a:lnTo>
                  <a:pt x="562555" y="201907"/>
                </a:lnTo>
                <a:lnTo>
                  <a:pt x="518205" y="219502"/>
                </a:lnTo>
                <a:lnTo>
                  <a:pt x="476574" y="241094"/>
                </a:lnTo>
                <a:lnTo>
                  <a:pt x="437902" y="266392"/>
                </a:lnTo>
                <a:lnTo>
                  <a:pt x="402427" y="295102"/>
                </a:lnTo>
                <a:lnTo>
                  <a:pt x="370389" y="326934"/>
                </a:lnTo>
                <a:lnTo>
                  <a:pt x="342027" y="361594"/>
                </a:lnTo>
                <a:lnTo>
                  <a:pt x="317579" y="398790"/>
                </a:lnTo>
                <a:lnTo>
                  <a:pt x="297285" y="438231"/>
                </a:lnTo>
                <a:lnTo>
                  <a:pt x="281385" y="479624"/>
                </a:lnTo>
                <a:lnTo>
                  <a:pt x="270116" y="522677"/>
                </a:lnTo>
                <a:lnTo>
                  <a:pt x="263719" y="567097"/>
                </a:lnTo>
                <a:lnTo>
                  <a:pt x="262432" y="612593"/>
                </a:lnTo>
                <a:lnTo>
                  <a:pt x="266495" y="658872"/>
                </a:lnTo>
                <a:lnTo>
                  <a:pt x="264032" y="665108"/>
                </a:lnTo>
                <a:lnTo>
                  <a:pt x="218313" y="672952"/>
                </a:lnTo>
                <a:lnTo>
                  <a:pt x="175000" y="687208"/>
                </a:lnTo>
                <a:lnTo>
                  <a:pt x="134806" y="707450"/>
                </a:lnTo>
                <a:lnTo>
                  <a:pt x="98440" y="733250"/>
                </a:lnTo>
                <a:lnTo>
                  <a:pt x="66615" y="764181"/>
                </a:lnTo>
                <a:lnTo>
                  <a:pt x="40042" y="799817"/>
                </a:lnTo>
                <a:lnTo>
                  <a:pt x="19221" y="840165"/>
                </a:lnTo>
                <a:lnTo>
                  <a:pt x="5946" y="881984"/>
                </a:lnTo>
                <a:lnTo>
                  <a:pt x="0" y="924500"/>
                </a:lnTo>
                <a:lnTo>
                  <a:pt x="1165" y="966935"/>
                </a:lnTo>
                <a:lnTo>
                  <a:pt x="9227" y="1008516"/>
                </a:lnTo>
                <a:lnTo>
                  <a:pt x="23966" y="1048466"/>
                </a:lnTo>
                <a:lnTo>
                  <a:pt x="45168" y="1086010"/>
                </a:lnTo>
                <a:lnTo>
                  <a:pt x="72615" y="1120372"/>
                </a:lnTo>
                <a:lnTo>
                  <a:pt x="106089" y="1150776"/>
                </a:lnTo>
                <a:lnTo>
                  <a:pt x="145375" y="1176448"/>
                </a:lnTo>
                <a:lnTo>
                  <a:pt x="113475" y="1214167"/>
                </a:lnTo>
                <a:lnTo>
                  <a:pt x="89383" y="1255972"/>
                </a:lnTo>
                <a:lnTo>
                  <a:pt x="73465" y="1300838"/>
                </a:lnTo>
                <a:lnTo>
                  <a:pt x="66083" y="1347739"/>
                </a:lnTo>
                <a:lnTo>
                  <a:pt x="67601" y="1395650"/>
                </a:lnTo>
                <a:lnTo>
                  <a:pt x="77031" y="1439376"/>
                </a:lnTo>
                <a:lnTo>
                  <a:pt x="93457" y="1480042"/>
                </a:lnTo>
                <a:lnTo>
                  <a:pt x="116203" y="1517153"/>
                </a:lnTo>
                <a:lnTo>
                  <a:pt x="144594" y="1550215"/>
                </a:lnTo>
                <a:lnTo>
                  <a:pt x="177954" y="1578733"/>
                </a:lnTo>
                <a:lnTo>
                  <a:pt x="215608" y="1602213"/>
                </a:lnTo>
                <a:lnTo>
                  <a:pt x="256881" y="1620160"/>
                </a:lnTo>
                <a:lnTo>
                  <a:pt x="301096" y="1632079"/>
                </a:lnTo>
                <a:lnTo>
                  <a:pt x="347579" y="1637477"/>
                </a:lnTo>
                <a:lnTo>
                  <a:pt x="395654" y="1635858"/>
                </a:lnTo>
                <a:lnTo>
                  <a:pt x="2434056" y="1635858"/>
                </a:lnTo>
                <a:lnTo>
                  <a:pt x="2466022" y="1599559"/>
                </a:lnTo>
                <a:lnTo>
                  <a:pt x="2490658" y="1562872"/>
                </a:lnTo>
                <a:lnTo>
                  <a:pt x="2510554" y="1523432"/>
                </a:lnTo>
                <a:lnTo>
                  <a:pt x="2525339" y="1481578"/>
                </a:lnTo>
                <a:lnTo>
                  <a:pt x="2534642" y="1437647"/>
                </a:lnTo>
                <a:lnTo>
                  <a:pt x="2538094" y="1391980"/>
                </a:lnTo>
                <a:lnTo>
                  <a:pt x="2584434" y="1383542"/>
                </a:lnTo>
                <a:lnTo>
                  <a:pt x="2629426" y="1370786"/>
                </a:lnTo>
                <a:lnTo>
                  <a:pt x="2672723" y="1353845"/>
                </a:lnTo>
                <a:lnTo>
                  <a:pt x="2713984" y="1332853"/>
                </a:lnTo>
                <a:lnTo>
                  <a:pt x="2752863" y="1307944"/>
                </a:lnTo>
                <a:lnTo>
                  <a:pt x="2790915" y="1277622"/>
                </a:lnTo>
                <a:lnTo>
                  <a:pt x="2824559" y="1244347"/>
                </a:lnTo>
                <a:lnTo>
                  <a:pt x="2853744" y="1208487"/>
                </a:lnTo>
                <a:lnTo>
                  <a:pt x="2878418" y="1170404"/>
                </a:lnTo>
                <a:lnTo>
                  <a:pt x="2898529" y="1130466"/>
                </a:lnTo>
                <a:lnTo>
                  <a:pt x="2914026" y="1089037"/>
                </a:lnTo>
                <a:lnTo>
                  <a:pt x="2924857" y="1046482"/>
                </a:lnTo>
                <a:lnTo>
                  <a:pt x="2930972" y="1003166"/>
                </a:lnTo>
                <a:lnTo>
                  <a:pt x="2932317" y="959454"/>
                </a:lnTo>
                <a:lnTo>
                  <a:pt x="2928842" y="915712"/>
                </a:lnTo>
                <a:lnTo>
                  <a:pt x="2920495" y="872305"/>
                </a:lnTo>
                <a:lnTo>
                  <a:pt x="2907225" y="829599"/>
                </a:lnTo>
                <a:lnTo>
                  <a:pt x="2888979" y="787957"/>
                </a:lnTo>
                <a:lnTo>
                  <a:pt x="2865707" y="747745"/>
                </a:lnTo>
                <a:lnTo>
                  <a:pt x="2837356" y="709329"/>
                </a:lnTo>
                <a:lnTo>
                  <a:pt x="2842116" y="698473"/>
                </a:lnTo>
                <a:lnTo>
                  <a:pt x="2863622" y="620195"/>
                </a:lnTo>
                <a:lnTo>
                  <a:pt x="2866708" y="575552"/>
                </a:lnTo>
                <a:lnTo>
                  <a:pt x="2863477" y="531661"/>
                </a:lnTo>
                <a:lnTo>
                  <a:pt x="2854231" y="489013"/>
                </a:lnTo>
                <a:lnTo>
                  <a:pt x="2839274" y="448101"/>
                </a:lnTo>
                <a:lnTo>
                  <a:pt x="2818906" y="409417"/>
                </a:lnTo>
                <a:lnTo>
                  <a:pt x="2793432" y="373454"/>
                </a:lnTo>
                <a:lnTo>
                  <a:pt x="2763154" y="340704"/>
                </a:lnTo>
                <a:lnTo>
                  <a:pt x="2728373" y="311660"/>
                </a:lnTo>
                <a:lnTo>
                  <a:pt x="2689393" y="286814"/>
                </a:lnTo>
                <a:lnTo>
                  <a:pt x="2646516" y="266658"/>
                </a:lnTo>
                <a:lnTo>
                  <a:pt x="2600044" y="251685"/>
                </a:lnTo>
                <a:lnTo>
                  <a:pt x="2594984" y="234375"/>
                </a:lnTo>
                <a:lnTo>
                  <a:pt x="951622" y="234375"/>
                </a:lnTo>
                <a:lnTo>
                  <a:pt x="906261" y="212730"/>
                </a:lnTo>
                <a:lnTo>
                  <a:pt x="858889" y="195998"/>
                </a:lnTo>
                <a:lnTo>
                  <a:pt x="809963" y="184262"/>
                </a:lnTo>
                <a:lnTo>
                  <a:pt x="759943" y="177608"/>
                </a:lnTo>
                <a:lnTo>
                  <a:pt x="709288" y="176119"/>
                </a:lnTo>
                <a:close/>
              </a:path>
              <a:path w="2932429" h="2001520">
                <a:moveTo>
                  <a:pt x="1256236" y="55961"/>
                </a:moveTo>
                <a:lnTo>
                  <a:pt x="1210092" y="60520"/>
                </a:lnTo>
                <a:lnTo>
                  <a:pt x="1165087" y="70480"/>
                </a:lnTo>
                <a:lnTo>
                  <a:pt x="1121805" y="85675"/>
                </a:lnTo>
                <a:lnTo>
                  <a:pt x="1080828" y="105940"/>
                </a:lnTo>
                <a:lnTo>
                  <a:pt x="1042738" y="131109"/>
                </a:lnTo>
                <a:lnTo>
                  <a:pt x="1008119" y="161014"/>
                </a:lnTo>
                <a:lnTo>
                  <a:pt x="977553" y="195492"/>
                </a:lnTo>
                <a:lnTo>
                  <a:pt x="951622" y="234375"/>
                </a:lnTo>
                <a:lnTo>
                  <a:pt x="2594984" y="234375"/>
                </a:lnTo>
                <a:lnTo>
                  <a:pt x="2585157" y="200762"/>
                </a:lnTo>
                <a:lnTo>
                  <a:pt x="2561246" y="153311"/>
                </a:lnTo>
                <a:lnTo>
                  <a:pt x="2560577" y="152422"/>
                </a:lnTo>
                <a:lnTo>
                  <a:pt x="1524595" y="152422"/>
                </a:lnTo>
                <a:lnTo>
                  <a:pt x="1505302" y="135986"/>
                </a:lnTo>
                <a:lnTo>
                  <a:pt x="1463204" y="107248"/>
                </a:lnTo>
                <a:lnTo>
                  <a:pt x="1395682" y="76350"/>
                </a:lnTo>
                <a:lnTo>
                  <a:pt x="1349614" y="63710"/>
                </a:lnTo>
                <a:lnTo>
                  <a:pt x="1302938" y="56969"/>
                </a:lnTo>
                <a:lnTo>
                  <a:pt x="1256236" y="55961"/>
                </a:lnTo>
                <a:close/>
              </a:path>
              <a:path w="2932429" h="2001520">
                <a:moveTo>
                  <a:pt x="1785077" y="0"/>
                </a:moveTo>
                <a:lnTo>
                  <a:pt x="1739635" y="3931"/>
                </a:lnTo>
                <a:lnTo>
                  <a:pt x="1695574" y="14233"/>
                </a:lnTo>
                <a:lnTo>
                  <a:pt x="1653712" y="30653"/>
                </a:lnTo>
                <a:lnTo>
                  <a:pt x="1614866" y="52936"/>
                </a:lnTo>
                <a:lnTo>
                  <a:pt x="1579853" y="80828"/>
                </a:lnTo>
                <a:lnTo>
                  <a:pt x="1549490" y="114075"/>
                </a:lnTo>
                <a:lnTo>
                  <a:pt x="1524595" y="152422"/>
                </a:lnTo>
                <a:lnTo>
                  <a:pt x="2560577" y="152422"/>
                </a:lnTo>
                <a:lnTo>
                  <a:pt x="2528942" y="110346"/>
                </a:lnTo>
                <a:lnTo>
                  <a:pt x="2526838" y="108378"/>
                </a:lnTo>
                <a:lnTo>
                  <a:pt x="2024747" y="108378"/>
                </a:lnTo>
                <a:lnTo>
                  <a:pt x="2002739" y="84494"/>
                </a:lnTo>
                <a:lnTo>
                  <a:pt x="1950873" y="44597"/>
                </a:lnTo>
                <a:lnTo>
                  <a:pt x="1876838" y="12269"/>
                </a:lnTo>
                <a:lnTo>
                  <a:pt x="1831084" y="2694"/>
                </a:lnTo>
                <a:lnTo>
                  <a:pt x="1785077" y="0"/>
                </a:lnTo>
                <a:close/>
              </a:path>
              <a:path w="2932429" h="2001520">
                <a:moveTo>
                  <a:pt x="2271846" y="481"/>
                </a:moveTo>
                <a:lnTo>
                  <a:pt x="2226063" y="3982"/>
                </a:lnTo>
                <a:lnTo>
                  <a:pt x="2181162" y="13349"/>
                </a:lnTo>
                <a:lnTo>
                  <a:pt x="2137862" y="28527"/>
                </a:lnTo>
                <a:lnTo>
                  <a:pt x="2096881" y="49461"/>
                </a:lnTo>
                <a:lnTo>
                  <a:pt x="2058937" y="76096"/>
                </a:lnTo>
                <a:lnTo>
                  <a:pt x="2024747" y="108378"/>
                </a:lnTo>
                <a:lnTo>
                  <a:pt x="2526838" y="108378"/>
                </a:lnTo>
                <a:lnTo>
                  <a:pt x="2488881" y="72882"/>
                </a:lnTo>
                <a:lnTo>
                  <a:pt x="2449452" y="46231"/>
                </a:lnTo>
                <a:lnTo>
                  <a:pt x="2407316" y="25721"/>
                </a:lnTo>
                <a:lnTo>
                  <a:pt x="2363191" y="11295"/>
                </a:lnTo>
                <a:lnTo>
                  <a:pt x="2317795" y="2900"/>
                </a:lnTo>
                <a:lnTo>
                  <a:pt x="2271846" y="481"/>
                </a:lnTo>
                <a:close/>
              </a:path>
            </a:pathLst>
          </a:custGeom>
          <a:solidFill>
            <a:srgbClr val="FCEAD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1" name="object 10"/>
          <p:cNvSpPr>
            <a:spLocks/>
          </p:cNvSpPr>
          <p:nvPr/>
        </p:nvSpPr>
        <p:spPr bwMode="auto">
          <a:xfrm>
            <a:off x="2570163" y="1363663"/>
            <a:ext cx="2932112" cy="2001837"/>
          </a:xfrm>
          <a:custGeom>
            <a:avLst/>
            <a:gdLst/>
            <a:ahLst/>
            <a:cxnLst>
              <a:cxn ang="0">
                <a:pos x="263719" y="567097"/>
              </a:cxn>
              <a:cxn ang="0">
                <a:pos x="297285" y="438231"/>
              </a:cxn>
              <a:cxn ang="0">
                <a:pos x="370389" y="326934"/>
              </a:cxn>
              <a:cxn ang="0">
                <a:pos x="476574" y="241094"/>
              </a:cxn>
              <a:cxn ang="0">
                <a:pos x="609385" y="188602"/>
              </a:cxn>
              <a:cxn ang="0">
                <a:pos x="759943" y="177608"/>
              </a:cxn>
              <a:cxn ang="0">
                <a:pos x="906261" y="212730"/>
              </a:cxn>
              <a:cxn ang="0">
                <a:pos x="1008119" y="161014"/>
              </a:cxn>
              <a:cxn ang="0">
                <a:pos x="1121805" y="85675"/>
              </a:cxn>
              <a:cxn ang="0">
                <a:pos x="1256236" y="55961"/>
              </a:cxn>
              <a:cxn ang="0">
                <a:pos x="1395682" y="76350"/>
              </a:cxn>
              <a:cxn ang="0">
                <a:pos x="1524595" y="152422"/>
              </a:cxn>
              <a:cxn ang="0">
                <a:pos x="1614866" y="52936"/>
              </a:cxn>
              <a:cxn ang="0">
                <a:pos x="1739635" y="3931"/>
              </a:cxn>
              <a:cxn ang="0">
                <a:pos x="1876838" y="12269"/>
              </a:cxn>
              <a:cxn ang="0">
                <a:pos x="2024747" y="108378"/>
              </a:cxn>
              <a:cxn ang="0">
                <a:pos x="2137862" y="28527"/>
              </a:cxn>
              <a:cxn ang="0">
                <a:pos x="2271846" y="481"/>
              </a:cxn>
              <a:cxn ang="0">
                <a:pos x="2407316" y="25721"/>
              </a:cxn>
              <a:cxn ang="0">
                <a:pos x="2528942" y="110346"/>
              </a:cxn>
              <a:cxn ang="0">
                <a:pos x="2600044" y="251685"/>
              </a:cxn>
              <a:cxn ang="0">
                <a:pos x="2728373" y="311660"/>
              </a:cxn>
              <a:cxn ang="0">
                <a:pos x="2818906" y="409417"/>
              </a:cxn>
              <a:cxn ang="0">
                <a:pos x="2863477" y="531661"/>
              </a:cxn>
              <a:cxn ang="0">
                <a:pos x="2853917" y="665095"/>
              </a:cxn>
              <a:cxn ang="0">
                <a:pos x="2888979" y="787957"/>
              </a:cxn>
              <a:cxn ang="0">
                <a:pos x="2928842" y="915712"/>
              </a:cxn>
              <a:cxn ang="0">
                <a:pos x="2924857" y="1046482"/>
              </a:cxn>
              <a:cxn ang="0">
                <a:pos x="2878418" y="1170404"/>
              </a:cxn>
              <a:cxn ang="0">
                <a:pos x="2790915" y="1277622"/>
              </a:cxn>
              <a:cxn ang="0">
                <a:pos x="2672723" y="1353845"/>
              </a:cxn>
              <a:cxn ang="0">
                <a:pos x="2538094" y="1391980"/>
              </a:cxn>
              <a:cxn ang="0">
                <a:pos x="2510554" y="1523432"/>
              </a:cxn>
              <a:cxn ang="0">
                <a:pos x="2437015" y="1633154"/>
              </a:cxn>
              <a:cxn ang="0">
                <a:pos x="2327479" y="1712003"/>
              </a:cxn>
              <a:cxn ang="0">
                <a:pos x="2191952" y="1750836"/>
              </a:cxn>
              <a:cxn ang="0">
                <a:pos x="2036336" y="1738828"/>
              </a:cxn>
              <a:cxn ang="0">
                <a:pos x="1921145" y="1741821"/>
              </a:cxn>
              <a:cxn ang="0">
                <a:pos x="1844385" y="1855707"/>
              </a:cxn>
              <a:cxn ang="0">
                <a:pos x="1736410" y="1939805"/>
              </a:cxn>
              <a:cxn ang="0">
                <a:pos x="1606623" y="1989425"/>
              </a:cxn>
              <a:cxn ang="0">
                <a:pos x="1464423" y="1999877"/>
              </a:cxn>
              <a:cxn ang="0">
                <a:pos x="1317883" y="1965853"/>
              </a:cxn>
              <a:cxn ang="0">
                <a:pos x="1187365" y="1886058"/>
              </a:cxn>
              <a:cxn ang="0">
                <a:pos x="1077518" y="1832719"/>
              </a:cxn>
              <a:cxn ang="0">
                <a:pos x="946046" y="1873119"/>
              </a:cxn>
              <a:cxn ang="0">
                <a:pos x="811400" y="1880037"/>
              </a:cxn>
              <a:cxn ang="0">
                <a:pos x="680427" y="1855063"/>
              </a:cxn>
              <a:cxn ang="0">
                <a:pos x="559971" y="1799788"/>
              </a:cxn>
              <a:cxn ang="0">
                <a:pos x="456879" y="1715802"/>
              </a:cxn>
              <a:cxn ang="0">
                <a:pos x="395654" y="1635858"/>
              </a:cxn>
              <a:cxn ang="0">
                <a:pos x="256881" y="1620160"/>
              </a:cxn>
              <a:cxn ang="0">
                <a:pos x="144594" y="1550215"/>
              </a:cxn>
              <a:cxn ang="0">
                <a:pos x="77031" y="1439376"/>
              </a:cxn>
              <a:cxn ang="0">
                <a:pos x="73465" y="1300838"/>
              </a:cxn>
              <a:cxn ang="0">
                <a:pos x="145375" y="1176448"/>
              </a:cxn>
              <a:cxn ang="0">
                <a:pos x="45168" y="1086010"/>
              </a:cxn>
              <a:cxn ang="0">
                <a:pos x="1165" y="966935"/>
              </a:cxn>
              <a:cxn ang="0">
                <a:pos x="19221" y="840165"/>
              </a:cxn>
              <a:cxn ang="0">
                <a:pos x="98440" y="733250"/>
              </a:cxn>
              <a:cxn ang="0">
                <a:pos x="218313" y="672952"/>
              </a:cxn>
            </a:cxnLst>
            <a:rect l="0" t="0" r="r" b="b"/>
            <a:pathLst>
              <a:path w="2932429" h="2001520">
                <a:moveTo>
                  <a:pt x="266495" y="658872"/>
                </a:moveTo>
                <a:lnTo>
                  <a:pt x="262432" y="612593"/>
                </a:lnTo>
                <a:lnTo>
                  <a:pt x="263719" y="567097"/>
                </a:lnTo>
                <a:lnTo>
                  <a:pt x="270116" y="522677"/>
                </a:lnTo>
                <a:lnTo>
                  <a:pt x="281385" y="479624"/>
                </a:lnTo>
                <a:lnTo>
                  <a:pt x="297285" y="438231"/>
                </a:lnTo>
                <a:lnTo>
                  <a:pt x="317579" y="398790"/>
                </a:lnTo>
                <a:lnTo>
                  <a:pt x="342027" y="361594"/>
                </a:lnTo>
                <a:lnTo>
                  <a:pt x="370389" y="326934"/>
                </a:lnTo>
                <a:lnTo>
                  <a:pt x="402427" y="295102"/>
                </a:lnTo>
                <a:lnTo>
                  <a:pt x="437902" y="266392"/>
                </a:lnTo>
                <a:lnTo>
                  <a:pt x="476574" y="241094"/>
                </a:lnTo>
                <a:lnTo>
                  <a:pt x="518205" y="219502"/>
                </a:lnTo>
                <a:lnTo>
                  <a:pt x="562555" y="201907"/>
                </a:lnTo>
                <a:lnTo>
                  <a:pt x="609385" y="188602"/>
                </a:lnTo>
                <a:lnTo>
                  <a:pt x="658455" y="179879"/>
                </a:lnTo>
                <a:lnTo>
                  <a:pt x="709288" y="176119"/>
                </a:lnTo>
                <a:lnTo>
                  <a:pt x="759943" y="177608"/>
                </a:lnTo>
                <a:lnTo>
                  <a:pt x="809963" y="184262"/>
                </a:lnTo>
                <a:lnTo>
                  <a:pt x="858889" y="195998"/>
                </a:lnTo>
                <a:lnTo>
                  <a:pt x="906261" y="212730"/>
                </a:lnTo>
                <a:lnTo>
                  <a:pt x="951622" y="234375"/>
                </a:lnTo>
                <a:lnTo>
                  <a:pt x="977553" y="195492"/>
                </a:lnTo>
                <a:lnTo>
                  <a:pt x="1008119" y="161014"/>
                </a:lnTo>
                <a:lnTo>
                  <a:pt x="1042738" y="131109"/>
                </a:lnTo>
                <a:lnTo>
                  <a:pt x="1080828" y="105940"/>
                </a:lnTo>
                <a:lnTo>
                  <a:pt x="1121805" y="85675"/>
                </a:lnTo>
                <a:lnTo>
                  <a:pt x="1165087" y="70480"/>
                </a:lnTo>
                <a:lnTo>
                  <a:pt x="1210092" y="60520"/>
                </a:lnTo>
                <a:lnTo>
                  <a:pt x="1256236" y="55961"/>
                </a:lnTo>
                <a:lnTo>
                  <a:pt x="1302938" y="56969"/>
                </a:lnTo>
                <a:lnTo>
                  <a:pt x="1349614" y="63710"/>
                </a:lnTo>
                <a:lnTo>
                  <a:pt x="1395682" y="76350"/>
                </a:lnTo>
                <a:lnTo>
                  <a:pt x="1440560" y="95056"/>
                </a:lnTo>
                <a:lnTo>
                  <a:pt x="1484811" y="120910"/>
                </a:lnTo>
                <a:lnTo>
                  <a:pt x="1524595" y="152422"/>
                </a:lnTo>
                <a:lnTo>
                  <a:pt x="1549490" y="114075"/>
                </a:lnTo>
                <a:lnTo>
                  <a:pt x="1579853" y="80828"/>
                </a:lnTo>
                <a:lnTo>
                  <a:pt x="1614866" y="52936"/>
                </a:lnTo>
                <a:lnTo>
                  <a:pt x="1653712" y="30653"/>
                </a:lnTo>
                <a:lnTo>
                  <a:pt x="1695574" y="14233"/>
                </a:lnTo>
                <a:lnTo>
                  <a:pt x="1739635" y="3931"/>
                </a:lnTo>
                <a:lnTo>
                  <a:pt x="1785077" y="0"/>
                </a:lnTo>
                <a:lnTo>
                  <a:pt x="1831084" y="2694"/>
                </a:lnTo>
                <a:lnTo>
                  <a:pt x="1876838" y="12269"/>
                </a:lnTo>
                <a:lnTo>
                  <a:pt x="1921521" y="28978"/>
                </a:lnTo>
                <a:lnTo>
                  <a:pt x="1978030" y="63168"/>
                </a:lnTo>
                <a:lnTo>
                  <a:pt x="2024747" y="108378"/>
                </a:lnTo>
                <a:lnTo>
                  <a:pt x="2058937" y="76096"/>
                </a:lnTo>
                <a:lnTo>
                  <a:pt x="2096881" y="49461"/>
                </a:lnTo>
                <a:lnTo>
                  <a:pt x="2137862" y="28527"/>
                </a:lnTo>
                <a:lnTo>
                  <a:pt x="2181162" y="13349"/>
                </a:lnTo>
                <a:lnTo>
                  <a:pt x="2226063" y="3982"/>
                </a:lnTo>
                <a:lnTo>
                  <a:pt x="2271846" y="481"/>
                </a:lnTo>
                <a:lnTo>
                  <a:pt x="2317795" y="2900"/>
                </a:lnTo>
                <a:lnTo>
                  <a:pt x="2363191" y="11295"/>
                </a:lnTo>
                <a:lnTo>
                  <a:pt x="2407316" y="25721"/>
                </a:lnTo>
                <a:lnTo>
                  <a:pt x="2449452" y="46231"/>
                </a:lnTo>
                <a:lnTo>
                  <a:pt x="2488881" y="72882"/>
                </a:lnTo>
                <a:lnTo>
                  <a:pt x="2528942" y="110346"/>
                </a:lnTo>
                <a:lnTo>
                  <a:pt x="2561246" y="153311"/>
                </a:lnTo>
                <a:lnTo>
                  <a:pt x="2585157" y="200762"/>
                </a:lnTo>
                <a:lnTo>
                  <a:pt x="2600044" y="251685"/>
                </a:lnTo>
                <a:lnTo>
                  <a:pt x="2646516" y="266658"/>
                </a:lnTo>
                <a:lnTo>
                  <a:pt x="2689393" y="286814"/>
                </a:lnTo>
                <a:lnTo>
                  <a:pt x="2728373" y="311660"/>
                </a:lnTo>
                <a:lnTo>
                  <a:pt x="2763154" y="340704"/>
                </a:lnTo>
                <a:lnTo>
                  <a:pt x="2793432" y="373454"/>
                </a:lnTo>
                <a:lnTo>
                  <a:pt x="2818906" y="409417"/>
                </a:lnTo>
                <a:lnTo>
                  <a:pt x="2839274" y="448101"/>
                </a:lnTo>
                <a:lnTo>
                  <a:pt x="2854231" y="489013"/>
                </a:lnTo>
                <a:lnTo>
                  <a:pt x="2863477" y="531661"/>
                </a:lnTo>
                <a:lnTo>
                  <a:pt x="2866708" y="575552"/>
                </a:lnTo>
                <a:lnTo>
                  <a:pt x="2863622" y="620195"/>
                </a:lnTo>
                <a:lnTo>
                  <a:pt x="2853917" y="665095"/>
                </a:lnTo>
                <a:lnTo>
                  <a:pt x="2837356" y="709329"/>
                </a:lnTo>
                <a:lnTo>
                  <a:pt x="2865707" y="747745"/>
                </a:lnTo>
                <a:lnTo>
                  <a:pt x="2888979" y="787957"/>
                </a:lnTo>
                <a:lnTo>
                  <a:pt x="2907225" y="829599"/>
                </a:lnTo>
                <a:lnTo>
                  <a:pt x="2920495" y="872305"/>
                </a:lnTo>
                <a:lnTo>
                  <a:pt x="2928842" y="915712"/>
                </a:lnTo>
                <a:lnTo>
                  <a:pt x="2932317" y="959454"/>
                </a:lnTo>
                <a:lnTo>
                  <a:pt x="2930972" y="1003166"/>
                </a:lnTo>
                <a:lnTo>
                  <a:pt x="2924857" y="1046482"/>
                </a:lnTo>
                <a:lnTo>
                  <a:pt x="2914026" y="1089037"/>
                </a:lnTo>
                <a:lnTo>
                  <a:pt x="2898529" y="1130466"/>
                </a:lnTo>
                <a:lnTo>
                  <a:pt x="2878418" y="1170404"/>
                </a:lnTo>
                <a:lnTo>
                  <a:pt x="2853744" y="1208487"/>
                </a:lnTo>
                <a:lnTo>
                  <a:pt x="2824559" y="1244347"/>
                </a:lnTo>
                <a:lnTo>
                  <a:pt x="2790915" y="1277622"/>
                </a:lnTo>
                <a:lnTo>
                  <a:pt x="2752863" y="1307944"/>
                </a:lnTo>
                <a:lnTo>
                  <a:pt x="2713984" y="1332853"/>
                </a:lnTo>
                <a:lnTo>
                  <a:pt x="2672723" y="1353845"/>
                </a:lnTo>
                <a:lnTo>
                  <a:pt x="2629426" y="1370786"/>
                </a:lnTo>
                <a:lnTo>
                  <a:pt x="2584434" y="1383542"/>
                </a:lnTo>
                <a:lnTo>
                  <a:pt x="2538094" y="1391980"/>
                </a:lnTo>
                <a:lnTo>
                  <a:pt x="2534642" y="1437647"/>
                </a:lnTo>
                <a:lnTo>
                  <a:pt x="2525339" y="1481578"/>
                </a:lnTo>
                <a:lnTo>
                  <a:pt x="2510554" y="1523432"/>
                </a:lnTo>
                <a:lnTo>
                  <a:pt x="2490658" y="1562872"/>
                </a:lnTo>
                <a:lnTo>
                  <a:pt x="2466022" y="1599559"/>
                </a:lnTo>
                <a:lnTo>
                  <a:pt x="2437015" y="1633154"/>
                </a:lnTo>
                <a:lnTo>
                  <a:pt x="2404009" y="1663319"/>
                </a:lnTo>
                <a:lnTo>
                  <a:pt x="2367373" y="1689715"/>
                </a:lnTo>
                <a:lnTo>
                  <a:pt x="2327479" y="1712003"/>
                </a:lnTo>
                <a:lnTo>
                  <a:pt x="2284698" y="1729845"/>
                </a:lnTo>
                <a:lnTo>
                  <a:pt x="2239398" y="1742902"/>
                </a:lnTo>
                <a:lnTo>
                  <a:pt x="2191952" y="1750836"/>
                </a:lnTo>
                <a:lnTo>
                  <a:pt x="2142730" y="1753308"/>
                </a:lnTo>
                <a:lnTo>
                  <a:pt x="2088872" y="1749454"/>
                </a:lnTo>
                <a:lnTo>
                  <a:pt x="2036336" y="1738828"/>
                </a:lnTo>
                <a:lnTo>
                  <a:pt x="1985857" y="1721627"/>
                </a:lnTo>
                <a:lnTo>
                  <a:pt x="1938171" y="1698050"/>
                </a:lnTo>
                <a:lnTo>
                  <a:pt x="1921145" y="1741821"/>
                </a:lnTo>
                <a:lnTo>
                  <a:pt x="1899607" y="1782804"/>
                </a:lnTo>
                <a:lnTo>
                  <a:pt x="1873904" y="1820824"/>
                </a:lnTo>
                <a:lnTo>
                  <a:pt x="1844385" y="1855707"/>
                </a:lnTo>
                <a:lnTo>
                  <a:pt x="1811397" y="1887281"/>
                </a:lnTo>
                <a:lnTo>
                  <a:pt x="1775290" y="1915372"/>
                </a:lnTo>
                <a:lnTo>
                  <a:pt x="1736410" y="1939805"/>
                </a:lnTo>
                <a:lnTo>
                  <a:pt x="1695107" y="1960407"/>
                </a:lnTo>
                <a:lnTo>
                  <a:pt x="1651729" y="1977005"/>
                </a:lnTo>
                <a:lnTo>
                  <a:pt x="1606623" y="1989425"/>
                </a:lnTo>
                <a:lnTo>
                  <a:pt x="1560138" y="1997492"/>
                </a:lnTo>
                <a:lnTo>
                  <a:pt x="1512622" y="2001034"/>
                </a:lnTo>
                <a:lnTo>
                  <a:pt x="1464423" y="1999877"/>
                </a:lnTo>
                <a:lnTo>
                  <a:pt x="1415889" y="1993848"/>
                </a:lnTo>
                <a:lnTo>
                  <a:pt x="1367369" y="1982771"/>
                </a:lnTo>
                <a:lnTo>
                  <a:pt x="1317883" y="1965853"/>
                </a:lnTo>
                <a:lnTo>
                  <a:pt x="1271111" y="1943903"/>
                </a:lnTo>
                <a:lnTo>
                  <a:pt x="1227466" y="1917209"/>
                </a:lnTo>
                <a:lnTo>
                  <a:pt x="1187365" y="1886058"/>
                </a:lnTo>
                <a:lnTo>
                  <a:pt x="1151223" y="1850738"/>
                </a:lnTo>
                <a:lnTo>
                  <a:pt x="1119453" y="1811537"/>
                </a:lnTo>
                <a:lnTo>
                  <a:pt x="1077518" y="1832719"/>
                </a:lnTo>
                <a:lnTo>
                  <a:pt x="1034469" y="1850004"/>
                </a:lnTo>
                <a:lnTo>
                  <a:pt x="990561" y="1863451"/>
                </a:lnTo>
                <a:lnTo>
                  <a:pt x="946046" y="1873119"/>
                </a:lnTo>
                <a:lnTo>
                  <a:pt x="901179" y="1879066"/>
                </a:lnTo>
                <a:lnTo>
                  <a:pt x="856212" y="1881353"/>
                </a:lnTo>
                <a:lnTo>
                  <a:pt x="811400" y="1880037"/>
                </a:lnTo>
                <a:lnTo>
                  <a:pt x="766996" y="1875177"/>
                </a:lnTo>
                <a:lnTo>
                  <a:pt x="723254" y="1866833"/>
                </a:lnTo>
                <a:lnTo>
                  <a:pt x="680427" y="1855063"/>
                </a:lnTo>
                <a:lnTo>
                  <a:pt x="638768" y="1839926"/>
                </a:lnTo>
                <a:lnTo>
                  <a:pt x="598532" y="1821482"/>
                </a:lnTo>
                <a:lnTo>
                  <a:pt x="559971" y="1799788"/>
                </a:lnTo>
                <a:lnTo>
                  <a:pt x="523340" y="1774904"/>
                </a:lnTo>
                <a:lnTo>
                  <a:pt x="488891" y="1746889"/>
                </a:lnTo>
                <a:lnTo>
                  <a:pt x="456879" y="1715802"/>
                </a:lnTo>
                <a:lnTo>
                  <a:pt x="427557" y="1681701"/>
                </a:lnTo>
                <a:lnTo>
                  <a:pt x="401179" y="1644646"/>
                </a:lnTo>
                <a:lnTo>
                  <a:pt x="395654" y="1635858"/>
                </a:lnTo>
                <a:lnTo>
                  <a:pt x="347579" y="1637477"/>
                </a:lnTo>
                <a:lnTo>
                  <a:pt x="301096" y="1632079"/>
                </a:lnTo>
                <a:lnTo>
                  <a:pt x="256881" y="1620160"/>
                </a:lnTo>
                <a:lnTo>
                  <a:pt x="215608" y="1602213"/>
                </a:lnTo>
                <a:lnTo>
                  <a:pt x="177954" y="1578733"/>
                </a:lnTo>
                <a:lnTo>
                  <a:pt x="144594" y="1550215"/>
                </a:lnTo>
                <a:lnTo>
                  <a:pt x="116203" y="1517153"/>
                </a:lnTo>
                <a:lnTo>
                  <a:pt x="93457" y="1480042"/>
                </a:lnTo>
                <a:lnTo>
                  <a:pt x="77031" y="1439376"/>
                </a:lnTo>
                <a:lnTo>
                  <a:pt x="67601" y="1395650"/>
                </a:lnTo>
                <a:lnTo>
                  <a:pt x="66083" y="1347739"/>
                </a:lnTo>
                <a:lnTo>
                  <a:pt x="73465" y="1300838"/>
                </a:lnTo>
                <a:lnTo>
                  <a:pt x="89383" y="1255972"/>
                </a:lnTo>
                <a:lnTo>
                  <a:pt x="113475" y="1214167"/>
                </a:lnTo>
                <a:lnTo>
                  <a:pt x="145375" y="1176448"/>
                </a:lnTo>
                <a:lnTo>
                  <a:pt x="106089" y="1150776"/>
                </a:lnTo>
                <a:lnTo>
                  <a:pt x="72615" y="1120372"/>
                </a:lnTo>
                <a:lnTo>
                  <a:pt x="45168" y="1086010"/>
                </a:lnTo>
                <a:lnTo>
                  <a:pt x="23966" y="1048466"/>
                </a:lnTo>
                <a:lnTo>
                  <a:pt x="9227" y="1008516"/>
                </a:lnTo>
                <a:lnTo>
                  <a:pt x="1165" y="966935"/>
                </a:lnTo>
                <a:lnTo>
                  <a:pt x="0" y="924500"/>
                </a:lnTo>
                <a:lnTo>
                  <a:pt x="5946" y="881984"/>
                </a:lnTo>
                <a:lnTo>
                  <a:pt x="19221" y="840165"/>
                </a:lnTo>
                <a:lnTo>
                  <a:pt x="40042" y="799817"/>
                </a:lnTo>
                <a:lnTo>
                  <a:pt x="66615" y="764181"/>
                </a:lnTo>
                <a:lnTo>
                  <a:pt x="98440" y="733250"/>
                </a:lnTo>
                <a:lnTo>
                  <a:pt x="134806" y="707450"/>
                </a:lnTo>
                <a:lnTo>
                  <a:pt x="175000" y="687208"/>
                </a:lnTo>
                <a:lnTo>
                  <a:pt x="218313" y="672952"/>
                </a:lnTo>
                <a:lnTo>
                  <a:pt x="264032" y="665108"/>
                </a:lnTo>
                <a:lnTo>
                  <a:pt x="266495" y="658872"/>
                </a:lnTo>
                <a:close/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2" name="object 11"/>
          <p:cNvSpPr>
            <a:spLocks/>
          </p:cNvSpPr>
          <p:nvPr/>
        </p:nvSpPr>
        <p:spPr bwMode="auto">
          <a:xfrm>
            <a:off x="2717800" y="2532063"/>
            <a:ext cx="173038" cy="38100"/>
          </a:xfrm>
          <a:custGeom>
            <a:avLst/>
            <a:gdLst/>
            <a:ahLst/>
            <a:cxnLst>
              <a:cxn ang="0">
                <a:pos x="171742" y="36906"/>
              </a:cxn>
              <a:cxn ang="0">
                <a:pos x="126919" y="36968"/>
              </a:cxn>
              <a:cxn ang="0">
                <a:pos x="82851" y="30730"/>
              </a:cxn>
              <a:cxn ang="0">
                <a:pos x="40293" y="18353"/>
              </a:cxn>
              <a:cxn ang="0">
                <a:pos x="0" y="0"/>
              </a:cxn>
            </a:cxnLst>
            <a:rect l="0" t="0" r="r" b="b"/>
            <a:pathLst>
              <a:path w="172085" h="37464">
                <a:moveTo>
                  <a:pt x="171742" y="36906"/>
                </a:moveTo>
                <a:lnTo>
                  <a:pt x="126919" y="36968"/>
                </a:lnTo>
                <a:lnTo>
                  <a:pt x="82851" y="30730"/>
                </a:lnTo>
                <a:lnTo>
                  <a:pt x="40293" y="18353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3" name="object 12"/>
          <p:cNvSpPr>
            <a:spLocks/>
          </p:cNvSpPr>
          <p:nvPr/>
        </p:nvSpPr>
        <p:spPr bwMode="auto">
          <a:xfrm>
            <a:off x="2967038" y="2973388"/>
            <a:ext cx="74612" cy="17462"/>
          </a:xfrm>
          <a:custGeom>
            <a:avLst/>
            <a:gdLst/>
            <a:ahLst/>
            <a:cxnLst>
              <a:cxn ang="0">
                <a:pos x="75145" y="0"/>
              </a:cxn>
              <a:cxn ang="0">
                <a:pos x="56860" y="6126"/>
              </a:cxn>
              <a:cxn ang="0">
                <a:pos x="38201" y="11123"/>
              </a:cxn>
              <a:cxn ang="0">
                <a:pos x="19228" y="14975"/>
              </a:cxn>
              <a:cxn ang="0">
                <a:pos x="0" y="17665"/>
              </a:cxn>
            </a:cxnLst>
            <a:rect l="0" t="0" r="r" b="b"/>
            <a:pathLst>
              <a:path w="75564" h="17780">
                <a:moveTo>
                  <a:pt x="75145" y="0"/>
                </a:moveTo>
                <a:lnTo>
                  <a:pt x="56860" y="6126"/>
                </a:lnTo>
                <a:lnTo>
                  <a:pt x="38201" y="11123"/>
                </a:lnTo>
                <a:lnTo>
                  <a:pt x="19228" y="14975"/>
                </a:lnTo>
                <a:lnTo>
                  <a:pt x="0" y="17665"/>
                </a:lnTo>
              </a:path>
            </a:pathLst>
          </a:custGeom>
          <a:noFill/>
          <a:ln w="126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4" name="object 13"/>
          <p:cNvSpPr>
            <a:spLocks/>
          </p:cNvSpPr>
          <p:nvPr/>
        </p:nvSpPr>
        <p:spPr bwMode="auto">
          <a:xfrm>
            <a:off x="3643313" y="3086100"/>
            <a:ext cx="46037" cy="80963"/>
          </a:xfrm>
          <a:custGeom>
            <a:avLst/>
            <a:gdLst/>
            <a:ahLst/>
            <a:cxnLst>
              <a:cxn ang="0">
                <a:pos x="45275" y="80568"/>
              </a:cxn>
              <a:cxn ang="0">
                <a:pos x="32239" y="61295"/>
              </a:cxn>
              <a:cxn ang="0">
                <a:pos x="20332" y="41413"/>
              </a:cxn>
              <a:cxn ang="0">
                <a:pos x="9578" y="20966"/>
              </a:cxn>
              <a:cxn ang="0">
                <a:pos x="0" y="0"/>
              </a:cxn>
            </a:cxnLst>
            <a:rect l="0" t="0" r="r" b="b"/>
            <a:pathLst>
              <a:path w="45720" h="80644">
                <a:moveTo>
                  <a:pt x="45275" y="80568"/>
                </a:moveTo>
                <a:lnTo>
                  <a:pt x="32239" y="61295"/>
                </a:lnTo>
                <a:lnTo>
                  <a:pt x="20332" y="41413"/>
                </a:lnTo>
                <a:lnTo>
                  <a:pt x="9578" y="2096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5" name="object 14"/>
          <p:cNvSpPr>
            <a:spLocks/>
          </p:cNvSpPr>
          <p:nvPr/>
        </p:nvSpPr>
        <p:spPr bwMode="auto">
          <a:xfrm>
            <a:off x="4508500" y="2967038"/>
            <a:ext cx="17463" cy="88900"/>
          </a:xfrm>
          <a:custGeom>
            <a:avLst/>
            <a:gdLst/>
            <a:ahLst/>
            <a:cxnLst>
              <a:cxn ang="0">
                <a:pos x="18072" y="0"/>
              </a:cxn>
              <a:cxn ang="0">
                <a:pos x="15437" y="22407"/>
              </a:cxn>
              <a:cxn ang="0">
                <a:pos x="11541" y="44640"/>
              </a:cxn>
              <a:cxn ang="0">
                <a:pos x="6392" y="66654"/>
              </a:cxn>
              <a:cxn ang="0">
                <a:pos x="0" y="88404"/>
              </a:cxn>
            </a:cxnLst>
            <a:rect l="0" t="0" r="r" b="b"/>
            <a:pathLst>
              <a:path w="18414" h="88900">
                <a:moveTo>
                  <a:pt x="18072" y="0"/>
                </a:moveTo>
                <a:lnTo>
                  <a:pt x="15437" y="22407"/>
                </a:lnTo>
                <a:lnTo>
                  <a:pt x="11541" y="44640"/>
                </a:lnTo>
                <a:lnTo>
                  <a:pt x="6392" y="66654"/>
                </a:lnTo>
                <a:lnTo>
                  <a:pt x="0" y="88404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6" name="object 15"/>
          <p:cNvSpPr>
            <a:spLocks/>
          </p:cNvSpPr>
          <p:nvPr/>
        </p:nvSpPr>
        <p:spPr bwMode="auto">
          <a:xfrm>
            <a:off x="4886325" y="2419350"/>
            <a:ext cx="220663" cy="331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393" y="22901"/>
              </a:cxn>
              <a:cxn ang="0">
                <a:pos x="82769" y="50315"/>
              </a:cxn>
              <a:cxn ang="0">
                <a:pos x="117824" y="81787"/>
              </a:cxn>
              <a:cxn ang="0">
                <a:pos x="148256" y="116864"/>
              </a:cxn>
              <a:cxn ang="0">
                <a:pos x="173761" y="155090"/>
              </a:cxn>
              <a:cxn ang="0">
                <a:pos x="194036" y="196011"/>
              </a:cxn>
              <a:cxn ang="0">
                <a:pos x="208777" y="239173"/>
              </a:cxn>
              <a:cxn ang="0">
                <a:pos x="217681" y="284122"/>
              </a:cxn>
              <a:cxn ang="0">
                <a:pos x="220446" y="330403"/>
              </a:cxn>
            </a:cxnLst>
            <a:rect l="0" t="0" r="r" b="b"/>
            <a:pathLst>
              <a:path w="220979" h="330835">
                <a:moveTo>
                  <a:pt x="0" y="0"/>
                </a:moveTo>
                <a:lnTo>
                  <a:pt x="43393" y="22901"/>
                </a:lnTo>
                <a:lnTo>
                  <a:pt x="82769" y="50315"/>
                </a:lnTo>
                <a:lnTo>
                  <a:pt x="117824" y="81787"/>
                </a:lnTo>
                <a:lnTo>
                  <a:pt x="148256" y="116864"/>
                </a:lnTo>
                <a:lnTo>
                  <a:pt x="173761" y="155090"/>
                </a:lnTo>
                <a:lnTo>
                  <a:pt x="194036" y="196011"/>
                </a:lnTo>
                <a:lnTo>
                  <a:pt x="208777" y="239173"/>
                </a:lnTo>
                <a:lnTo>
                  <a:pt x="217681" y="284122"/>
                </a:lnTo>
                <a:lnTo>
                  <a:pt x="220446" y="330403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7" name="object 16"/>
          <p:cNvSpPr>
            <a:spLocks/>
          </p:cNvSpPr>
          <p:nvPr/>
        </p:nvSpPr>
        <p:spPr bwMode="auto">
          <a:xfrm>
            <a:off x="5307013" y="2068513"/>
            <a:ext cx="98425" cy="123825"/>
          </a:xfrm>
          <a:custGeom>
            <a:avLst/>
            <a:gdLst/>
            <a:ahLst/>
            <a:cxnLst>
              <a:cxn ang="0">
                <a:pos x="98158" y="0"/>
              </a:cxn>
              <a:cxn ang="0">
                <a:pos x="79520" y="34788"/>
              </a:cxn>
              <a:cxn ang="0">
                <a:pos x="56784" y="67240"/>
              </a:cxn>
              <a:cxn ang="0">
                <a:pos x="30196" y="97044"/>
              </a:cxn>
              <a:cxn ang="0">
                <a:pos x="0" y="123888"/>
              </a:cxn>
            </a:cxnLst>
            <a:rect l="0" t="0" r="r" b="b"/>
            <a:pathLst>
              <a:path w="98425" h="124460">
                <a:moveTo>
                  <a:pt x="98158" y="0"/>
                </a:moveTo>
                <a:lnTo>
                  <a:pt x="79520" y="34788"/>
                </a:lnTo>
                <a:lnTo>
                  <a:pt x="56784" y="67240"/>
                </a:lnTo>
                <a:lnTo>
                  <a:pt x="30196" y="97044"/>
                </a:lnTo>
                <a:lnTo>
                  <a:pt x="0" y="123888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8" name="object 17"/>
          <p:cNvSpPr>
            <a:spLocks/>
          </p:cNvSpPr>
          <p:nvPr/>
        </p:nvSpPr>
        <p:spPr bwMode="auto">
          <a:xfrm>
            <a:off x="5170488" y="1608138"/>
            <a:ext cx="4762" cy="587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33" y="14528"/>
              </a:cxn>
              <a:cxn ang="0">
                <a:pos x="4110" y="29140"/>
              </a:cxn>
              <a:cxn ang="0">
                <a:pos x="5027" y="43809"/>
              </a:cxn>
              <a:cxn ang="0">
                <a:pos x="5181" y="58508"/>
              </a:cxn>
            </a:cxnLst>
            <a:rect l="0" t="0" r="r" b="b"/>
            <a:pathLst>
              <a:path w="5714" h="59055">
                <a:moveTo>
                  <a:pt x="0" y="0"/>
                </a:moveTo>
                <a:lnTo>
                  <a:pt x="2433" y="14528"/>
                </a:lnTo>
                <a:lnTo>
                  <a:pt x="4110" y="29140"/>
                </a:lnTo>
                <a:lnTo>
                  <a:pt x="5027" y="43809"/>
                </a:lnTo>
                <a:lnTo>
                  <a:pt x="5181" y="58508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09" name="object 18"/>
          <p:cNvSpPr>
            <a:spLocks/>
          </p:cNvSpPr>
          <p:nvPr/>
        </p:nvSpPr>
        <p:spPr bwMode="auto">
          <a:xfrm>
            <a:off x="4543425" y="1465263"/>
            <a:ext cx="50800" cy="74612"/>
          </a:xfrm>
          <a:custGeom>
            <a:avLst/>
            <a:gdLst/>
            <a:ahLst/>
            <a:cxnLst>
              <a:cxn ang="0">
                <a:pos x="0" y="74625"/>
              </a:cxn>
              <a:cxn ang="0">
                <a:pos x="10362" y="54737"/>
              </a:cxn>
              <a:cxn ang="0">
                <a:pos x="22231" y="35621"/>
              </a:cxn>
              <a:cxn ang="0">
                <a:pos x="35558" y="17351"/>
              </a:cxn>
              <a:cxn ang="0">
                <a:pos x="50291" y="0"/>
              </a:cxn>
            </a:cxnLst>
            <a:rect l="0" t="0" r="r" b="b"/>
            <a:pathLst>
              <a:path w="50800" h="74930">
                <a:moveTo>
                  <a:pt x="0" y="74625"/>
                </a:moveTo>
                <a:lnTo>
                  <a:pt x="10362" y="54737"/>
                </a:lnTo>
                <a:lnTo>
                  <a:pt x="22231" y="35621"/>
                </a:lnTo>
                <a:lnTo>
                  <a:pt x="35558" y="17351"/>
                </a:lnTo>
                <a:lnTo>
                  <a:pt x="50291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0" name="object 19"/>
          <p:cNvSpPr>
            <a:spLocks/>
          </p:cNvSpPr>
          <p:nvPr/>
        </p:nvSpPr>
        <p:spPr bwMode="auto">
          <a:xfrm>
            <a:off x="4073525" y="1511300"/>
            <a:ext cx="23813" cy="65088"/>
          </a:xfrm>
          <a:custGeom>
            <a:avLst/>
            <a:gdLst/>
            <a:ahLst/>
            <a:cxnLst>
              <a:cxn ang="0">
                <a:pos x="0" y="64350"/>
              </a:cxn>
              <a:cxn ang="0">
                <a:pos x="4461" y="47754"/>
              </a:cxn>
              <a:cxn ang="0">
                <a:pos x="10020" y="31465"/>
              </a:cxn>
              <a:cxn ang="0">
                <a:pos x="16655" y="15532"/>
              </a:cxn>
              <a:cxn ang="0">
                <a:pos x="24345" y="0"/>
              </a:cxn>
            </a:cxnLst>
            <a:rect l="0" t="0" r="r" b="b"/>
            <a:pathLst>
              <a:path w="24764" h="64769">
                <a:moveTo>
                  <a:pt x="0" y="64350"/>
                </a:moveTo>
                <a:lnTo>
                  <a:pt x="4461" y="47754"/>
                </a:lnTo>
                <a:lnTo>
                  <a:pt x="10020" y="31465"/>
                </a:lnTo>
                <a:lnTo>
                  <a:pt x="16655" y="15532"/>
                </a:lnTo>
                <a:lnTo>
                  <a:pt x="24345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1" name="object 20"/>
          <p:cNvSpPr>
            <a:spLocks/>
          </p:cNvSpPr>
          <p:nvPr/>
        </p:nvSpPr>
        <p:spPr bwMode="auto">
          <a:xfrm>
            <a:off x="3521075" y="1597025"/>
            <a:ext cx="88900" cy="63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533" y="13718"/>
              </a:cxn>
              <a:cxn ang="0">
                <a:pos x="46107" y="28725"/>
              </a:cxn>
              <a:cxn ang="0">
                <a:pos x="67662" y="44978"/>
              </a:cxn>
              <a:cxn ang="0">
                <a:pos x="88138" y="62433"/>
              </a:cxn>
            </a:cxnLst>
            <a:rect l="0" t="0" r="r" b="b"/>
            <a:pathLst>
              <a:path w="88264" h="62864">
                <a:moveTo>
                  <a:pt x="0" y="0"/>
                </a:moveTo>
                <a:lnTo>
                  <a:pt x="23533" y="13718"/>
                </a:lnTo>
                <a:lnTo>
                  <a:pt x="46107" y="28725"/>
                </a:lnTo>
                <a:lnTo>
                  <a:pt x="67662" y="44978"/>
                </a:lnTo>
                <a:lnTo>
                  <a:pt x="88138" y="62433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2" name="object 21"/>
          <p:cNvSpPr>
            <a:spLocks/>
          </p:cNvSpPr>
          <p:nvPr/>
        </p:nvSpPr>
        <p:spPr bwMode="auto">
          <a:xfrm>
            <a:off x="2836863" y="2022475"/>
            <a:ext cx="15875" cy="66675"/>
          </a:xfrm>
          <a:custGeom>
            <a:avLst/>
            <a:gdLst/>
            <a:ahLst/>
            <a:cxnLst>
              <a:cxn ang="0">
                <a:pos x="15379" y="65684"/>
              </a:cxn>
              <a:cxn ang="0">
                <a:pos x="10494" y="49482"/>
              </a:cxn>
              <a:cxn ang="0">
                <a:pos x="6299" y="33123"/>
              </a:cxn>
              <a:cxn ang="0">
                <a:pos x="2799" y="16622"/>
              </a:cxn>
              <a:cxn ang="0">
                <a:pos x="0" y="0"/>
              </a:cxn>
            </a:cxnLst>
            <a:rect l="0" t="0" r="r" b="b"/>
            <a:pathLst>
              <a:path w="15875" h="66039">
                <a:moveTo>
                  <a:pt x="15379" y="65684"/>
                </a:moveTo>
                <a:lnTo>
                  <a:pt x="10494" y="49482"/>
                </a:lnTo>
                <a:lnTo>
                  <a:pt x="6299" y="33123"/>
                </a:lnTo>
                <a:lnTo>
                  <a:pt x="2799" y="1662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3" name="object 22"/>
          <p:cNvSpPr>
            <a:spLocks noChangeArrowheads="1"/>
          </p:cNvSpPr>
          <p:nvPr/>
        </p:nvSpPr>
        <p:spPr bwMode="auto">
          <a:xfrm>
            <a:off x="3379788" y="1052513"/>
            <a:ext cx="3100387" cy="25257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814" name="object 23"/>
          <p:cNvSpPr>
            <a:spLocks noChangeArrowheads="1"/>
          </p:cNvSpPr>
          <p:nvPr/>
        </p:nvSpPr>
        <p:spPr bwMode="auto">
          <a:xfrm>
            <a:off x="4783138" y="2209800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815" name="object 24"/>
          <p:cNvSpPr>
            <a:spLocks/>
          </p:cNvSpPr>
          <p:nvPr/>
        </p:nvSpPr>
        <p:spPr bwMode="auto">
          <a:xfrm>
            <a:off x="3427413" y="1079500"/>
            <a:ext cx="3003550" cy="2430463"/>
          </a:xfrm>
          <a:custGeom>
            <a:avLst/>
            <a:gdLst/>
            <a:ahLst/>
            <a:cxnLst>
              <a:cxn ang="0">
                <a:pos x="1205382" y="2278379"/>
              </a:cxn>
              <a:cxn ang="0">
                <a:pos x="1357174" y="2390345"/>
              </a:cxn>
              <a:cxn ang="0">
                <a:pos x="1532214" y="2429914"/>
              </a:cxn>
              <a:cxn ang="0">
                <a:pos x="1700061" y="2397374"/>
              </a:cxn>
              <a:cxn ang="0">
                <a:pos x="1845085" y="2302098"/>
              </a:cxn>
              <a:cxn ang="0">
                <a:pos x="2493007" y="1986313"/>
              </a:cxn>
              <a:cxn ang="0">
                <a:pos x="464801" y="2079207"/>
              </a:cxn>
              <a:cxn ang="0">
                <a:pos x="600533" y="2203820"/>
              </a:cxn>
              <a:cxn ang="0">
                <a:pos x="762094" y="2272106"/>
              </a:cxn>
              <a:cxn ang="0">
                <a:pos x="935348" y="2280171"/>
              </a:cxn>
              <a:cxn ang="0">
                <a:pos x="1106160" y="2224122"/>
              </a:cxn>
              <a:cxn ang="0">
                <a:pos x="1951602" y="2153360"/>
              </a:cxn>
              <a:cxn ang="0">
                <a:pos x="2447063" y="2033990"/>
              </a:cxn>
              <a:cxn ang="0">
                <a:pos x="1985520" y="2061840"/>
              </a:cxn>
              <a:cxn ang="0">
                <a:pos x="2195058" y="2128934"/>
              </a:cxn>
              <a:cxn ang="0">
                <a:pos x="2372083" y="2085543"/>
              </a:cxn>
              <a:cxn ang="0">
                <a:pos x="674588" y="218346"/>
              </a:cxn>
              <a:cxn ang="0">
                <a:pos x="507978" y="279762"/>
              </a:cxn>
              <a:cxn ang="0">
                <a:pos x="377682" y="399300"/>
              </a:cxn>
              <a:cxn ang="0">
                <a:pos x="294468" y="561364"/>
              </a:cxn>
              <a:cxn ang="0">
                <a:pos x="269104" y="750354"/>
              </a:cxn>
              <a:cxn ang="0">
                <a:pos x="179340" y="834391"/>
              </a:cxn>
              <a:cxn ang="0">
                <a:pos x="41087" y="971126"/>
              </a:cxn>
              <a:cxn ang="0">
                <a:pos x="0" y="1155393"/>
              </a:cxn>
              <a:cxn ang="0">
                <a:pos x="53381" y="1330453"/>
              </a:cxn>
              <a:cxn ang="0">
                <a:pos x="121214" y="1466257"/>
              </a:cxn>
              <a:cxn ang="0">
                <a:pos x="67383" y="1646104"/>
              </a:cxn>
              <a:cxn ang="0">
                <a:pos x="112153" y="1830345"/>
              </a:cxn>
              <a:cxn ang="0">
                <a:pos x="235922" y="1954194"/>
              </a:cxn>
              <a:cxn ang="0">
                <a:pos x="405374" y="1986313"/>
              </a:cxn>
              <a:cxn ang="0">
                <a:pos x="2575552" y="1839149"/>
              </a:cxn>
              <a:cxn ang="0">
                <a:pos x="2647537" y="1679938"/>
              </a:cxn>
              <a:cxn ang="0">
                <a:pos x="2820075" y="1588130"/>
              </a:cxn>
              <a:cxn ang="0">
                <a:pos x="2937380" y="1443197"/>
              </a:cxn>
              <a:cxn ang="0">
                <a:pos x="2996771" y="1267581"/>
              </a:cxn>
              <a:cxn ang="0">
                <a:pos x="2995929" y="1080779"/>
              </a:cxn>
              <a:cxn ang="0">
                <a:pos x="2932533" y="902286"/>
              </a:cxn>
              <a:cxn ang="0">
                <a:pos x="2933016" y="757208"/>
              </a:cxn>
              <a:cxn ang="0">
                <a:pos x="2915161" y="562870"/>
              </a:cxn>
              <a:cxn ang="0">
                <a:pos x="2820132" y="402279"/>
              </a:cxn>
              <a:cxn ang="0">
                <a:pos x="2663523" y="305545"/>
              </a:cxn>
              <a:cxn ang="0">
                <a:pos x="879906" y="237920"/>
              </a:cxn>
              <a:cxn ang="0">
                <a:pos x="1301634" y="67524"/>
              </a:cxn>
              <a:cxn ang="0">
                <a:pos x="1132781" y="112706"/>
              </a:cxn>
              <a:cxn ang="0">
                <a:pos x="999211" y="240814"/>
              </a:cxn>
              <a:cxn ang="0">
                <a:pos x="2634646" y="208552"/>
              </a:cxn>
              <a:cxn ang="0">
                <a:pos x="1498964" y="130152"/>
              </a:cxn>
              <a:cxn ang="0">
                <a:pos x="1301634" y="67524"/>
              </a:cxn>
              <a:cxn ang="0">
                <a:pos x="1717174" y="25365"/>
              </a:cxn>
              <a:cxn ang="0">
                <a:pos x="1584787" y="142425"/>
              </a:cxn>
              <a:cxn ang="0">
                <a:pos x="2588247" y="131529"/>
              </a:cxn>
              <a:cxn ang="0">
                <a:pos x="1926907" y="16294"/>
              </a:cxn>
              <a:cxn ang="0">
                <a:pos x="2303805" y="1735"/>
              </a:cxn>
              <a:cxn ang="0">
                <a:pos x="2141379" y="64896"/>
              </a:cxn>
              <a:cxn ang="0">
                <a:pos x="2549654" y="88425"/>
              </a:cxn>
              <a:cxn ang="0">
                <a:pos x="2389991" y="6030"/>
              </a:cxn>
            </a:cxnLst>
            <a:rect l="0" t="0" r="r" b="b"/>
            <a:pathLst>
              <a:path w="3004185" h="2430145">
                <a:moveTo>
                  <a:pt x="1926449" y="2199635"/>
                </a:moveTo>
                <a:lnTo>
                  <a:pt x="1146825" y="2199635"/>
                </a:lnTo>
                <a:lnTo>
                  <a:pt x="1174436" y="2240721"/>
                </a:lnTo>
                <a:lnTo>
                  <a:pt x="1205382" y="2278379"/>
                </a:lnTo>
                <a:lnTo>
                  <a:pt x="1239396" y="2312390"/>
                </a:lnTo>
                <a:lnTo>
                  <a:pt x="1276212" y="2342534"/>
                </a:lnTo>
                <a:lnTo>
                  <a:pt x="1315560" y="2368593"/>
                </a:lnTo>
                <a:lnTo>
                  <a:pt x="1357174" y="2390345"/>
                </a:lnTo>
                <a:lnTo>
                  <a:pt x="1400787" y="2407572"/>
                </a:lnTo>
                <a:lnTo>
                  <a:pt x="1444634" y="2419762"/>
                </a:lnTo>
                <a:lnTo>
                  <a:pt x="1488525" y="2427161"/>
                </a:lnTo>
                <a:lnTo>
                  <a:pt x="1532214" y="2429914"/>
                </a:lnTo>
                <a:lnTo>
                  <a:pt x="1575458" y="2428168"/>
                </a:lnTo>
                <a:lnTo>
                  <a:pt x="1618010" y="2422066"/>
                </a:lnTo>
                <a:lnTo>
                  <a:pt x="1659626" y="2411753"/>
                </a:lnTo>
                <a:lnTo>
                  <a:pt x="1700061" y="2397374"/>
                </a:lnTo>
                <a:lnTo>
                  <a:pt x="1739069" y="2379074"/>
                </a:lnTo>
                <a:lnTo>
                  <a:pt x="1776406" y="2356998"/>
                </a:lnTo>
                <a:lnTo>
                  <a:pt x="1811826" y="2331292"/>
                </a:lnTo>
                <a:lnTo>
                  <a:pt x="1845085" y="2302098"/>
                </a:lnTo>
                <a:lnTo>
                  <a:pt x="1875937" y="2269564"/>
                </a:lnTo>
                <a:lnTo>
                  <a:pt x="1904137" y="2233833"/>
                </a:lnTo>
                <a:lnTo>
                  <a:pt x="1926449" y="2199635"/>
                </a:lnTo>
                <a:close/>
              </a:path>
              <a:path w="3004185" h="2430145">
                <a:moveTo>
                  <a:pt x="2493007" y="1986313"/>
                </a:moveTo>
                <a:lnTo>
                  <a:pt x="405374" y="1986313"/>
                </a:lnTo>
                <a:lnTo>
                  <a:pt x="407228" y="1989895"/>
                </a:lnTo>
                <a:lnTo>
                  <a:pt x="436560" y="2039709"/>
                </a:lnTo>
                <a:lnTo>
                  <a:pt x="464801" y="2079207"/>
                </a:lnTo>
                <a:lnTo>
                  <a:pt x="495539" y="2115428"/>
                </a:lnTo>
                <a:lnTo>
                  <a:pt x="528555" y="2148311"/>
                </a:lnTo>
                <a:lnTo>
                  <a:pt x="563626" y="2177795"/>
                </a:lnTo>
                <a:lnTo>
                  <a:pt x="600533" y="2203820"/>
                </a:lnTo>
                <a:lnTo>
                  <a:pt x="639054" y="2226324"/>
                </a:lnTo>
                <a:lnTo>
                  <a:pt x="678968" y="2245247"/>
                </a:lnTo>
                <a:lnTo>
                  <a:pt x="720055" y="2260528"/>
                </a:lnTo>
                <a:lnTo>
                  <a:pt x="762094" y="2272106"/>
                </a:lnTo>
                <a:lnTo>
                  <a:pt x="804864" y="2279920"/>
                </a:lnTo>
                <a:lnTo>
                  <a:pt x="848143" y="2283909"/>
                </a:lnTo>
                <a:lnTo>
                  <a:pt x="891711" y="2284013"/>
                </a:lnTo>
                <a:lnTo>
                  <a:pt x="935348" y="2280171"/>
                </a:lnTo>
                <a:lnTo>
                  <a:pt x="978832" y="2272321"/>
                </a:lnTo>
                <a:lnTo>
                  <a:pt x="1021943" y="2260404"/>
                </a:lnTo>
                <a:lnTo>
                  <a:pt x="1064459" y="2244358"/>
                </a:lnTo>
                <a:lnTo>
                  <a:pt x="1106160" y="2224122"/>
                </a:lnTo>
                <a:lnTo>
                  <a:pt x="1146825" y="2199635"/>
                </a:lnTo>
                <a:lnTo>
                  <a:pt x="1926449" y="2199635"/>
                </a:lnTo>
                <a:lnTo>
                  <a:pt x="1929441" y="2195050"/>
                </a:lnTo>
                <a:lnTo>
                  <a:pt x="1951602" y="2153360"/>
                </a:lnTo>
                <a:lnTo>
                  <a:pt x="1970377" y="2108909"/>
                </a:lnTo>
                <a:lnTo>
                  <a:pt x="1985520" y="2061840"/>
                </a:lnTo>
                <a:lnTo>
                  <a:pt x="2411134" y="2061840"/>
                </a:lnTo>
                <a:lnTo>
                  <a:pt x="2447063" y="2033990"/>
                </a:lnTo>
                <a:lnTo>
                  <a:pt x="2480108" y="2001901"/>
                </a:lnTo>
                <a:lnTo>
                  <a:pt x="2493007" y="1986313"/>
                </a:lnTo>
                <a:close/>
              </a:path>
              <a:path w="3004185" h="2430145">
                <a:moveTo>
                  <a:pt x="2411134" y="2061840"/>
                </a:moveTo>
                <a:lnTo>
                  <a:pt x="1985520" y="2061840"/>
                </a:lnTo>
                <a:lnTo>
                  <a:pt x="2034363" y="2090465"/>
                </a:lnTo>
                <a:lnTo>
                  <a:pt x="2086069" y="2111351"/>
                </a:lnTo>
                <a:lnTo>
                  <a:pt x="2139886" y="2124255"/>
                </a:lnTo>
                <a:lnTo>
                  <a:pt x="2195058" y="2128934"/>
                </a:lnTo>
                <a:lnTo>
                  <a:pt x="2241937" y="2126374"/>
                </a:lnTo>
                <a:lnTo>
                  <a:pt x="2287271" y="2118069"/>
                </a:lnTo>
                <a:lnTo>
                  <a:pt x="2330754" y="2104349"/>
                </a:lnTo>
                <a:lnTo>
                  <a:pt x="2372083" y="2085543"/>
                </a:lnTo>
                <a:lnTo>
                  <a:pt x="2410954" y="2061980"/>
                </a:lnTo>
                <a:lnTo>
                  <a:pt x="2411134" y="2061840"/>
                </a:lnTo>
                <a:close/>
              </a:path>
              <a:path w="3004185" h="2430145">
                <a:moveTo>
                  <a:pt x="726656" y="213778"/>
                </a:moveTo>
                <a:lnTo>
                  <a:pt x="674588" y="218346"/>
                </a:lnTo>
                <a:lnTo>
                  <a:pt x="630120" y="227398"/>
                </a:lnTo>
                <a:lnTo>
                  <a:pt x="587417" y="240814"/>
                </a:lnTo>
                <a:lnTo>
                  <a:pt x="546647" y="258349"/>
                </a:lnTo>
                <a:lnTo>
                  <a:pt x="507978" y="279762"/>
                </a:lnTo>
                <a:lnTo>
                  <a:pt x="471579" y="304806"/>
                </a:lnTo>
                <a:lnTo>
                  <a:pt x="437618" y="333240"/>
                </a:lnTo>
                <a:lnTo>
                  <a:pt x="406263" y="364819"/>
                </a:lnTo>
                <a:lnTo>
                  <a:pt x="377682" y="399300"/>
                </a:lnTo>
                <a:lnTo>
                  <a:pt x="352044" y="436438"/>
                </a:lnTo>
                <a:lnTo>
                  <a:pt x="329516" y="475991"/>
                </a:lnTo>
                <a:lnTo>
                  <a:pt x="310268" y="517714"/>
                </a:lnTo>
                <a:lnTo>
                  <a:pt x="294468" y="561364"/>
                </a:lnTo>
                <a:lnTo>
                  <a:pt x="282283" y="606696"/>
                </a:lnTo>
                <a:lnTo>
                  <a:pt x="273882" y="653468"/>
                </a:lnTo>
                <a:lnTo>
                  <a:pt x="269433" y="701435"/>
                </a:lnTo>
                <a:lnTo>
                  <a:pt x="269104" y="750354"/>
                </a:lnTo>
                <a:lnTo>
                  <a:pt x="273065" y="799981"/>
                </a:lnTo>
                <a:lnTo>
                  <a:pt x="270538" y="807550"/>
                </a:lnTo>
                <a:lnTo>
                  <a:pt x="223706" y="817078"/>
                </a:lnTo>
                <a:lnTo>
                  <a:pt x="179340" y="834391"/>
                </a:lnTo>
                <a:lnTo>
                  <a:pt x="138167" y="858973"/>
                </a:lnTo>
                <a:lnTo>
                  <a:pt x="100916" y="890302"/>
                </a:lnTo>
                <a:lnTo>
                  <a:pt x="68313" y="927859"/>
                </a:lnTo>
                <a:lnTo>
                  <a:pt x="41087" y="971126"/>
                </a:lnTo>
                <a:lnTo>
                  <a:pt x="21374" y="1015580"/>
                </a:lnTo>
                <a:lnTo>
                  <a:pt x="8067" y="1061581"/>
                </a:lnTo>
                <a:lnTo>
                  <a:pt x="997" y="1108421"/>
                </a:lnTo>
                <a:lnTo>
                  <a:pt x="0" y="1155393"/>
                </a:lnTo>
                <a:lnTo>
                  <a:pt x="4906" y="1201790"/>
                </a:lnTo>
                <a:lnTo>
                  <a:pt x="15550" y="1246904"/>
                </a:lnTo>
                <a:lnTo>
                  <a:pt x="31764" y="1290027"/>
                </a:lnTo>
                <a:lnTo>
                  <a:pt x="53381" y="1330453"/>
                </a:lnTo>
                <a:lnTo>
                  <a:pt x="80236" y="1367472"/>
                </a:lnTo>
                <a:lnTo>
                  <a:pt x="112159" y="1400379"/>
                </a:lnTo>
                <a:lnTo>
                  <a:pt x="148986" y="1428466"/>
                </a:lnTo>
                <a:lnTo>
                  <a:pt x="121214" y="1466257"/>
                </a:lnTo>
                <a:lnTo>
                  <a:pt x="98952" y="1507638"/>
                </a:lnTo>
                <a:lnTo>
                  <a:pt x="82416" y="1551886"/>
                </a:lnTo>
                <a:lnTo>
                  <a:pt x="71821" y="1598282"/>
                </a:lnTo>
                <a:lnTo>
                  <a:pt x="67383" y="1646104"/>
                </a:lnTo>
                <a:lnTo>
                  <a:pt x="69319" y="1694633"/>
                </a:lnTo>
                <a:lnTo>
                  <a:pt x="77796" y="1743046"/>
                </a:lnTo>
                <a:lnTo>
                  <a:pt x="92247" y="1788434"/>
                </a:lnTo>
                <a:lnTo>
                  <a:pt x="112153" y="1830345"/>
                </a:lnTo>
                <a:lnTo>
                  <a:pt x="136993" y="1868327"/>
                </a:lnTo>
                <a:lnTo>
                  <a:pt x="166248" y="1901931"/>
                </a:lnTo>
                <a:lnTo>
                  <a:pt x="199397" y="1930703"/>
                </a:lnTo>
                <a:lnTo>
                  <a:pt x="235922" y="1954194"/>
                </a:lnTo>
                <a:lnTo>
                  <a:pt x="275302" y="1971952"/>
                </a:lnTo>
                <a:lnTo>
                  <a:pt x="317017" y="1983525"/>
                </a:lnTo>
                <a:lnTo>
                  <a:pt x="360547" y="1988463"/>
                </a:lnTo>
                <a:lnTo>
                  <a:pt x="405374" y="1986313"/>
                </a:lnTo>
                <a:lnTo>
                  <a:pt x="2493007" y="1986313"/>
                </a:lnTo>
                <a:lnTo>
                  <a:pt x="2535784" y="1926746"/>
                </a:lnTo>
                <a:lnTo>
                  <a:pt x="2557808" y="1884338"/>
                </a:lnTo>
                <a:lnTo>
                  <a:pt x="2575552" y="1839149"/>
                </a:lnTo>
                <a:lnTo>
                  <a:pt x="2588711" y="1791508"/>
                </a:lnTo>
                <a:lnTo>
                  <a:pt x="2596982" y="1741745"/>
                </a:lnTo>
                <a:lnTo>
                  <a:pt x="2600061" y="1690188"/>
                </a:lnTo>
                <a:lnTo>
                  <a:pt x="2647537" y="1679938"/>
                </a:lnTo>
                <a:lnTo>
                  <a:pt x="2693629" y="1664446"/>
                </a:lnTo>
                <a:lnTo>
                  <a:pt x="2737983" y="1643873"/>
                </a:lnTo>
                <a:lnTo>
                  <a:pt x="2780249" y="1618381"/>
                </a:lnTo>
                <a:lnTo>
                  <a:pt x="2820075" y="1588130"/>
                </a:lnTo>
                <a:lnTo>
                  <a:pt x="2854704" y="1555839"/>
                </a:lnTo>
                <a:lnTo>
                  <a:pt x="2885822" y="1520717"/>
                </a:lnTo>
                <a:lnTo>
                  <a:pt x="2913393" y="1483068"/>
                </a:lnTo>
                <a:lnTo>
                  <a:pt x="2937380" y="1443197"/>
                </a:lnTo>
                <a:lnTo>
                  <a:pt x="2957748" y="1401408"/>
                </a:lnTo>
                <a:lnTo>
                  <a:pt x="2974460" y="1358006"/>
                </a:lnTo>
                <a:lnTo>
                  <a:pt x="2987480" y="1313295"/>
                </a:lnTo>
                <a:lnTo>
                  <a:pt x="2996771" y="1267581"/>
                </a:lnTo>
                <a:lnTo>
                  <a:pt x="3002298" y="1221168"/>
                </a:lnTo>
                <a:lnTo>
                  <a:pt x="3004024" y="1174360"/>
                </a:lnTo>
                <a:lnTo>
                  <a:pt x="3001913" y="1127462"/>
                </a:lnTo>
                <a:lnTo>
                  <a:pt x="2995929" y="1080779"/>
                </a:lnTo>
                <a:lnTo>
                  <a:pt x="2986035" y="1034616"/>
                </a:lnTo>
                <a:lnTo>
                  <a:pt x="2972195" y="989276"/>
                </a:lnTo>
                <a:lnTo>
                  <a:pt x="2954373" y="945064"/>
                </a:lnTo>
                <a:lnTo>
                  <a:pt x="2932533" y="902286"/>
                </a:lnTo>
                <a:lnTo>
                  <a:pt x="2906639" y="861246"/>
                </a:lnTo>
                <a:lnTo>
                  <a:pt x="2911509" y="848068"/>
                </a:lnTo>
                <a:lnTo>
                  <a:pt x="2923593" y="807538"/>
                </a:lnTo>
                <a:lnTo>
                  <a:pt x="2933016" y="757208"/>
                </a:lnTo>
                <a:lnTo>
                  <a:pt x="2936640" y="707106"/>
                </a:lnTo>
                <a:lnTo>
                  <a:pt x="2934710" y="657702"/>
                </a:lnTo>
                <a:lnTo>
                  <a:pt x="2927469" y="609467"/>
                </a:lnTo>
                <a:lnTo>
                  <a:pt x="2915161" y="562870"/>
                </a:lnTo>
                <a:lnTo>
                  <a:pt x="2898030" y="518382"/>
                </a:lnTo>
                <a:lnTo>
                  <a:pt x="2876319" y="476474"/>
                </a:lnTo>
                <a:lnTo>
                  <a:pt x="2850271" y="437616"/>
                </a:lnTo>
                <a:lnTo>
                  <a:pt x="2820132" y="402279"/>
                </a:lnTo>
                <a:lnTo>
                  <a:pt x="2786143" y="370933"/>
                </a:lnTo>
                <a:lnTo>
                  <a:pt x="2748550" y="344048"/>
                </a:lnTo>
                <a:lnTo>
                  <a:pt x="2707595" y="322095"/>
                </a:lnTo>
                <a:lnTo>
                  <a:pt x="2663523" y="305545"/>
                </a:lnTo>
                <a:lnTo>
                  <a:pt x="2658688" y="284513"/>
                </a:lnTo>
                <a:lnTo>
                  <a:pt x="974905" y="284513"/>
                </a:lnTo>
                <a:lnTo>
                  <a:pt x="928436" y="258236"/>
                </a:lnTo>
                <a:lnTo>
                  <a:pt x="879906" y="237920"/>
                </a:lnTo>
                <a:lnTo>
                  <a:pt x="829785" y="223669"/>
                </a:lnTo>
                <a:lnTo>
                  <a:pt x="778545" y="215587"/>
                </a:lnTo>
                <a:lnTo>
                  <a:pt x="726656" y="213778"/>
                </a:lnTo>
                <a:close/>
              </a:path>
              <a:path w="3004185" h="2430145">
                <a:moveTo>
                  <a:pt x="1301634" y="67524"/>
                </a:moveTo>
                <a:lnTo>
                  <a:pt x="1257752" y="70496"/>
                </a:lnTo>
                <a:lnTo>
                  <a:pt x="1214670" y="79123"/>
                </a:lnTo>
                <a:lnTo>
                  <a:pt x="1172856" y="93246"/>
                </a:lnTo>
                <a:lnTo>
                  <a:pt x="1132781" y="112706"/>
                </a:lnTo>
                <a:lnTo>
                  <a:pt x="1094913" y="137344"/>
                </a:lnTo>
                <a:lnTo>
                  <a:pt x="1059722" y="167003"/>
                </a:lnTo>
                <a:lnTo>
                  <a:pt x="1027678" y="201523"/>
                </a:lnTo>
                <a:lnTo>
                  <a:pt x="999211" y="240814"/>
                </a:lnTo>
                <a:lnTo>
                  <a:pt x="974905" y="284513"/>
                </a:lnTo>
                <a:lnTo>
                  <a:pt x="2658688" y="284513"/>
                </a:lnTo>
                <a:lnTo>
                  <a:pt x="2652084" y="255778"/>
                </a:lnTo>
                <a:lnTo>
                  <a:pt x="2634646" y="208552"/>
                </a:lnTo>
                <a:lnTo>
                  <a:pt x="2622299" y="185009"/>
                </a:lnTo>
                <a:lnTo>
                  <a:pt x="1561848" y="185009"/>
                </a:lnTo>
                <a:lnTo>
                  <a:pt x="1542089" y="165048"/>
                </a:lnTo>
                <a:lnTo>
                  <a:pt x="1498964" y="130152"/>
                </a:lnTo>
                <a:lnTo>
                  <a:pt x="1433382" y="94119"/>
                </a:lnTo>
                <a:lnTo>
                  <a:pt x="1389918" y="79177"/>
                </a:lnTo>
                <a:lnTo>
                  <a:pt x="1345846" y="70365"/>
                </a:lnTo>
                <a:lnTo>
                  <a:pt x="1301634" y="67524"/>
                </a:lnTo>
                <a:close/>
              </a:path>
              <a:path w="3004185" h="2430145">
                <a:moveTo>
                  <a:pt x="1841516" y="0"/>
                </a:moveTo>
                <a:lnTo>
                  <a:pt x="1798940" y="2045"/>
                </a:lnTo>
                <a:lnTo>
                  <a:pt x="1757283" y="10578"/>
                </a:lnTo>
                <a:lnTo>
                  <a:pt x="1717174" y="25365"/>
                </a:lnTo>
                <a:lnTo>
                  <a:pt x="1679240" y="46175"/>
                </a:lnTo>
                <a:lnTo>
                  <a:pt x="1644112" y="72776"/>
                </a:lnTo>
                <a:lnTo>
                  <a:pt x="1612418" y="104936"/>
                </a:lnTo>
                <a:lnTo>
                  <a:pt x="1584787" y="142425"/>
                </a:lnTo>
                <a:lnTo>
                  <a:pt x="1561848" y="185009"/>
                </a:lnTo>
                <a:lnTo>
                  <a:pt x="2622299" y="185009"/>
                </a:lnTo>
                <a:lnTo>
                  <a:pt x="2611541" y="164497"/>
                </a:lnTo>
                <a:lnTo>
                  <a:pt x="2588247" y="131529"/>
                </a:lnTo>
                <a:lnTo>
                  <a:pt x="2074204" y="131529"/>
                </a:lnTo>
                <a:lnTo>
                  <a:pt x="2051657" y="102519"/>
                </a:lnTo>
                <a:lnTo>
                  <a:pt x="1998527" y="54073"/>
                </a:lnTo>
                <a:lnTo>
                  <a:pt x="1926907" y="16294"/>
                </a:lnTo>
                <a:lnTo>
                  <a:pt x="1884381" y="4672"/>
                </a:lnTo>
                <a:lnTo>
                  <a:pt x="1841516" y="0"/>
                </a:lnTo>
                <a:close/>
              </a:path>
              <a:path w="3004185" h="2430145">
                <a:moveTo>
                  <a:pt x="2346955" y="850"/>
                </a:moveTo>
                <a:lnTo>
                  <a:pt x="2303805" y="1735"/>
                </a:lnTo>
                <a:lnTo>
                  <a:pt x="2261105" y="8634"/>
                </a:lnTo>
                <a:lnTo>
                  <a:pt x="2219423" y="21495"/>
                </a:lnTo>
                <a:lnTo>
                  <a:pt x="2179326" y="40266"/>
                </a:lnTo>
                <a:lnTo>
                  <a:pt x="2141379" y="64896"/>
                </a:lnTo>
                <a:lnTo>
                  <a:pt x="2106150" y="95335"/>
                </a:lnTo>
                <a:lnTo>
                  <a:pt x="2074204" y="131529"/>
                </a:lnTo>
                <a:lnTo>
                  <a:pt x="2588247" y="131529"/>
                </a:lnTo>
                <a:lnTo>
                  <a:pt x="2549654" y="88425"/>
                </a:lnTo>
                <a:lnTo>
                  <a:pt x="2512744" y="58472"/>
                </a:lnTo>
                <a:lnTo>
                  <a:pt x="2473452" y="34789"/>
                </a:lnTo>
                <a:lnTo>
                  <a:pt x="2432346" y="17326"/>
                </a:lnTo>
                <a:lnTo>
                  <a:pt x="2389991" y="6030"/>
                </a:lnTo>
                <a:lnTo>
                  <a:pt x="2346955" y="850"/>
                </a:lnTo>
                <a:close/>
              </a:path>
            </a:pathLst>
          </a:custGeom>
          <a:solidFill>
            <a:srgbClr val="DBEDF4">
              <a:alpha val="39999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6" name="object 25"/>
          <p:cNvSpPr>
            <a:spLocks/>
          </p:cNvSpPr>
          <p:nvPr/>
        </p:nvSpPr>
        <p:spPr bwMode="auto">
          <a:xfrm>
            <a:off x="3427413" y="1079500"/>
            <a:ext cx="3003550" cy="2430463"/>
          </a:xfrm>
          <a:custGeom>
            <a:avLst/>
            <a:gdLst/>
            <a:ahLst/>
            <a:cxnLst>
              <a:cxn ang="0">
                <a:pos x="273882" y="653468"/>
              </a:cxn>
              <a:cxn ang="0">
                <a:pos x="329516" y="475991"/>
              </a:cxn>
              <a:cxn ang="0">
                <a:pos x="437618" y="333240"/>
              </a:cxn>
              <a:cxn ang="0">
                <a:pos x="587417" y="240814"/>
              </a:cxn>
              <a:cxn ang="0">
                <a:pos x="778545" y="215587"/>
              </a:cxn>
              <a:cxn ang="0">
                <a:pos x="974905" y="284513"/>
              </a:cxn>
              <a:cxn ang="0">
                <a:pos x="1094913" y="137344"/>
              </a:cxn>
              <a:cxn ang="0">
                <a:pos x="1257752" y="70496"/>
              </a:cxn>
              <a:cxn ang="0">
                <a:pos x="1433382" y="94119"/>
              </a:cxn>
              <a:cxn ang="0">
                <a:pos x="1584787" y="142425"/>
              </a:cxn>
              <a:cxn ang="0">
                <a:pos x="1717174" y="25365"/>
              </a:cxn>
              <a:cxn ang="0">
                <a:pos x="1884381" y="4672"/>
              </a:cxn>
              <a:cxn ang="0">
                <a:pos x="2074204" y="131517"/>
              </a:cxn>
              <a:cxn ang="0">
                <a:pos x="2219423" y="21495"/>
              </a:cxn>
              <a:cxn ang="0">
                <a:pos x="2389991" y="6030"/>
              </a:cxn>
              <a:cxn ang="0">
                <a:pos x="2549654" y="88425"/>
              </a:cxn>
              <a:cxn ang="0">
                <a:pos x="2652084" y="255778"/>
              </a:cxn>
              <a:cxn ang="0">
                <a:pos x="2786143" y="370933"/>
              </a:cxn>
              <a:cxn ang="0">
                <a:pos x="2898030" y="518382"/>
              </a:cxn>
              <a:cxn ang="0">
                <a:pos x="2936640" y="707106"/>
              </a:cxn>
              <a:cxn ang="0">
                <a:pos x="2906639" y="861246"/>
              </a:cxn>
              <a:cxn ang="0">
                <a:pos x="2986035" y="1034616"/>
              </a:cxn>
              <a:cxn ang="0">
                <a:pos x="3002298" y="1221168"/>
              </a:cxn>
              <a:cxn ang="0">
                <a:pos x="2957748" y="1401408"/>
              </a:cxn>
              <a:cxn ang="0">
                <a:pos x="2854704" y="1555839"/>
              </a:cxn>
              <a:cxn ang="0">
                <a:pos x="2693629" y="1664446"/>
              </a:cxn>
              <a:cxn ang="0">
                <a:pos x="2588711" y="1791508"/>
              </a:cxn>
              <a:cxn ang="0">
                <a:pos x="2509782" y="1966043"/>
              </a:cxn>
              <a:cxn ang="0">
                <a:pos x="2372083" y="2085543"/>
              </a:cxn>
              <a:cxn ang="0">
                <a:pos x="2195058" y="2128934"/>
              </a:cxn>
              <a:cxn ang="0">
                <a:pos x="1985520" y="2061840"/>
              </a:cxn>
              <a:cxn ang="0">
                <a:pos x="1904137" y="2233833"/>
              </a:cxn>
              <a:cxn ang="0">
                <a:pos x="1776406" y="2356998"/>
              </a:cxn>
              <a:cxn ang="0">
                <a:pos x="1618010" y="2422066"/>
              </a:cxn>
              <a:cxn ang="0">
                <a:pos x="1444634" y="2419762"/>
              </a:cxn>
              <a:cxn ang="0">
                <a:pos x="1276212" y="2342534"/>
              </a:cxn>
              <a:cxn ang="0">
                <a:pos x="1146825" y="2199635"/>
              </a:cxn>
              <a:cxn ang="0">
                <a:pos x="978832" y="2272321"/>
              </a:cxn>
              <a:cxn ang="0">
                <a:pos x="804864" y="2279920"/>
              </a:cxn>
              <a:cxn ang="0">
                <a:pos x="639054" y="2226324"/>
              </a:cxn>
              <a:cxn ang="0">
                <a:pos x="495539" y="2115428"/>
              </a:cxn>
              <a:cxn ang="0">
                <a:pos x="405374" y="1986313"/>
              </a:cxn>
              <a:cxn ang="0">
                <a:pos x="235922" y="1954194"/>
              </a:cxn>
              <a:cxn ang="0">
                <a:pos x="112153" y="1830345"/>
              </a:cxn>
              <a:cxn ang="0">
                <a:pos x="67383" y="1646104"/>
              </a:cxn>
              <a:cxn ang="0">
                <a:pos x="121214" y="1466257"/>
              </a:cxn>
              <a:cxn ang="0">
                <a:pos x="53381" y="1330453"/>
              </a:cxn>
              <a:cxn ang="0">
                <a:pos x="0" y="1155393"/>
              </a:cxn>
              <a:cxn ang="0">
                <a:pos x="41087" y="971126"/>
              </a:cxn>
              <a:cxn ang="0">
                <a:pos x="179340" y="834391"/>
              </a:cxn>
            </a:cxnLst>
            <a:rect l="0" t="0" r="r" b="b"/>
            <a:pathLst>
              <a:path w="3004185" h="2430145">
                <a:moveTo>
                  <a:pt x="273065" y="799981"/>
                </a:moveTo>
                <a:lnTo>
                  <a:pt x="269104" y="750354"/>
                </a:lnTo>
                <a:lnTo>
                  <a:pt x="269433" y="701435"/>
                </a:lnTo>
                <a:lnTo>
                  <a:pt x="273882" y="653468"/>
                </a:lnTo>
                <a:lnTo>
                  <a:pt x="282283" y="606696"/>
                </a:lnTo>
                <a:lnTo>
                  <a:pt x="294468" y="561364"/>
                </a:lnTo>
                <a:lnTo>
                  <a:pt x="310268" y="517714"/>
                </a:lnTo>
                <a:lnTo>
                  <a:pt x="329516" y="475991"/>
                </a:lnTo>
                <a:lnTo>
                  <a:pt x="352044" y="436438"/>
                </a:lnTo>
                <a:lnTo>
                  <a:pt x="377682" y="399300"/>
                </a:lnTo>
                <a:lnTo>
                  <a:pt x="406263" y="364819"/>
                </a:lnTo>
                <a:lnTo>
                  <a:pt x="437618" y="333240"/>
                </a:lnTo>
                <a:lnTo>
                  <a:pt x="471579" y="304806"/>
                </a:lnTo>
                <a:lnTo>
                  <a:pt x="507978" y="279762"/>
                </a:lnTo>
                <a:lnTo>
                  <a:pt x="546647" y="258349"/>
                </a:lnTo>
                <a:lnTo>
                  <a:pt x="587417" y="240814"/>
                </a:lnTo>
                <a:lnTo>
                  <a:pt x="630120" y="227398"/>
                </a:lnTo>
                <a:lnTo>
                  <a:pt x="674588" y="218346"/>
                </a:lnTo>
                <a:lnTo>
                  <a:pt x="726656" y="213778"/>
                </a:lnTo>
                <a:lnTo>
                  <a:pt x="778545" y="215587"/>
                </a:lnTo>
                <a:lnTo>
                  <a:pt x="829785" y="223669"/>
                </a:lnTo>
                <a:lnTo>
                  <a:pt x="879906" y="237920"/>
                </a:lnTo>
                <a:lnTo>
                  <a:pt x="928436" y="258236"/>
                </a:lnTo>
                <a:lnTo>
                  <a:pt x="974905" y="284513"/>
                </a:lnTo>
                <a:lnTo>
                  <a:pt x="999249" y="240746"/>
                </a:lnTo>
                <a:lnTo>
                  <a:pt x="1027678" y="201523"/>
                </a:lnTo>
                <a:lnTo>
                  <a:pt x="1059722" y="167003"/>
                </a:lnTo>
                <a:lnTo>
                  <a:pt x="1094913" y="137344"/>
                </a:lnTo>
                <a:lnTo>
                  <a:pt x="1132781" y="112706"/>
                </a:lnTo>
                <a:lnTo>
                  <a:pt x="1172856" y="93246"/>
                </a:lnTo>
                <a:lnTo>
                  <a:pt x="1214670" y="79123"/>
                </a:lnTo>
                <a:lnTo>
                  <a:pt x="1257752" y="70496"/>
                </a:lnTo>
                <a:lnTo>
                  <a:pt x="1301634" y="67524"/>
                </a:lnTo>
                <a:lnTo>
                  <a:pt x="1345846" y="70365"/>
                </a:lnTo>
                <a:lnTo>
                  <a:pt x="1389918" y="79177"/>
                </a:lnTo>
                <a:lnTo>
                  <a:pt x="1433382" y="94119"/>
                </a:lnTo>
                <a:lnTo>
                  <a:pt x="1475768" y="115349"/>
                </a:lnTo>
                <a:lnTo>
                  <a:pt x="1521099" y="146741"/>
                </a:lnTo>
                <a:lnTo>
                  <a:pt x="1561848" y="185009"/>
                </a:lnTo>
                <a:lnTo>
                  <a:pt x="1584787" y="142425"/>
                </a:lnTo>
                <a:lnTo>
                  <a:pt x="1612418" y="104936"/>
                </a:lnTo>
                <a:lnTo>
                  <a:pt x="1644112" y="72776"/>
                </a:lnTo>
                <a:lnTo>
                  <a:pt x="1679240" y="46175"/>
                </a:lnTo>
                <a:lnTo>
                  <a:pt x="1717174" y="25365"/>
                </a:lnTo>
                <a:lnTo>
                  <a:pt x="1757283" y="10578"/>
                </a:lnTo>
                <a:lnTo>
                  <a:pt x="1798940" y="2045"/>
                </a:lnTo>
                <a:lnTo>
                  <a:pt x="1841516" y="0"/>
                </a:lnTo>
                <a:lnTo>
                  <a:pt x="1884381" y="4672"/>
                </a:lnTo>
                <a:lnTo>
                  <a:pt x="1926907" y="16294"/>
                </a:lnTo>
                <a:lnTo>
                  <a:pt x="1968464" y="35098"/>
                </a:lnTo>
                <a:lnTo>
                  <a:pt x="2026344" y="76626"/>
                </a:lnTo>
                <a:lnTo>
                  <a:pt x="2074204" y="131517"/>
                </a:lnTo>
                <a:lnTo>
                  <a:pt x="2106150" y="95335"/>
                </a:lnTo>
                <a:lnTo>
                  <a:pt x="2141379" y="64896"/>
                </a:lnTo>
                <a:lnTo>
                  <a:pt x="2179326" y="40266"/>
                </a:lnTo>
                <a:lnTo>
                  <a:pt x="2219423" y="21495"/>
                </a:lnTo>
                <a:lnTo>
                  <a:pt x="2261105" y="8634"/>
                </a:lnTo>
                <a:lnTo>
                  <a:pt x="2303805" y="1735"/>
                </a:lnTo>
                <a:lnTo>
                  <a:pt x="2346955" y="850"/>
                </a:lnTo>
                <a:lnTo>
                  <a:pt x="2389991" y="6030"/>
                </a:lnTo>
                <a:lnTo>
                  <a:pt x="2432346" y="17326"/>
                </a:lnTo>
                <a:lnTo>
                  <a:pt x="2473452" y="34789"/>
                </a:lnTo>
                <a:lnTo>
                  <a:pt x="2512744" y="58472"/>
                </a:lnTo>
                <a:lnTo>
                  <a:pt x="2549654" y="88425"/>
                </a:lnTo>
                <a:lnTo>
                  <a:pt x="2583100" y="124244"/>
                </a:lnTo>
                <a:lnTo>
                  <a:pt x="2611541" y="164497"/>
                </a:lnTo>
                <a:lnTo>
                  <a:pt x="2634646" y="208552"/>
                </a:lnTo>
                <a:lnTo>
                  <a:pt x="2652084" y="255778"/>
                </a:lnTo>
                <a:lnTo>
                  <a:pt x="2663523" y="305545"/>
                </a:lnTo>
                <a:lnTo>
                  <a:pt x="2707595" y="322095"/>
                </a:lnTo>
                <a:lnTo>
                  <a:pt x="2748550" y="344048"/>
                </a:lnTo>
                <a:lnTo>
                  <a:pt x="2786143" y="370933"/>
                </a:lnTo>
                <a:lnTo>
                  <a:pt x="2820132" y="402279"/>
                </a:lnTo>
                <a:lnTo>
                  <a:pt x="2850271" y="437616"/>
                </a:lnTo>
                <a:lnTo>
                  <a:pt x="2876319" y="476474"/>
                </a:lnTo>
                <a:lnTo>
                  <a:pt x="2898030" y="518382"/>
                </a:lnTo>
                <a:lnTo>
                  <a:pt x="2915161" y="562870"/>
                </a:lnTo>
                <a:lnTo>
                  <a:pt x="2927469" y="609467"/>
                </a:lnTo>
                <a:lnTo>
                  <a:pt x="2934710" y="657702"/>
                </a:lnTo>
                <a:lnTo>
                  <a:pt x="2936640" y="707106"/>
                </a:lnTo>
                <a:lnTo>
                  <a:pt x="2933016" y="757208"/>
                </a:lnTo>
                <a:lnTo>
                  <a:pt x="2923593" y="807538"/>
                </a:lnTo>
                <a:lnTo>
                  <a:pt x="2911509" y="848068"/>
                </a:lnTo>
                <a:lnTo>
                  <a:pt x="2906639" y="861246"/>
                </a:lnTo>
                <a:lnTo>
                  <a:pt x="2932533" y="902286"/>
                </a:lnTo>
                <a:lnTo>
                  <a:pt x="2954373" y="945064"/>
                </a:lnTo>
                <a:lnTo>
                  <a:pt x="2972195" y="989276"/>
                </a:lnTo>
                <a:lnTo>
                  <a:pt x="2986035" y="1034616"/>
                </a:lnTo>
                <a:lnTo>
                  <a:pt x="2995929" y="1080779"/>
                </a:lnTo>
                <a:lnTo>
                  <a:pt x="3001913" y="1127462"/>
                </a:lnTo>
                <a:lnTo>
                  <a:pt x="3004024" y="1174360"/>
                </a:lnTo>
                <a:lnTo>
                  <a:pt x="3002298" y="1221168"/>
                </a:lnTo>
                <a:lnTo>
                  <a:pt x="2996771" y="1267581"/>
                </a:lnTo>
                <a:lnTo>
                  <a:pt x="2987480" y="1313295"/>
                </a:lnTo>
                <a:lnTo>
                  <a:pt x="2974460" y="1358006"/>
                </a:lnTo>
                <a:lnTo>
                  <a:pt x="2957748" y="1401408"/>
                </a:lnTo>
                <a:lnTo>
                  <a:pt x="2937380" y="1443197"/>
                </a:lnTo>
                <a:lnTo>
                  <a:pt x="2913393" y="1483068"/>
                </a:lnTo>
                <a:lnTo>
                  <a:pt x="2885822" y="1520717"/>
                </a:lnTo>
                <a:lnTo>
                  <a:pt x="2854704" y="1555839"/>
                </a:lnTo>
                <a:lnTo>
                  <a:pt x="2820075" y="1588130"/>
                </a:lnTo>
                <a:lnTo>
                  <a:pt x="2780249" y="1618381"/>
                </a:lnTo>
                <a:lnTo>
                  <a:pt x="2737983" y="1643873"/>
                </a:lnTo>
                <a:lnTo>
                  <a:pt x="2693629" y="1664446"/>
                </a:lnTo>
                <a:lnTo>
                  <a:pt x="2647537" y="1679938"/>
                </a:lnTo>
                <a:lnTo>
                  <a:pt x="2600061" y="1690188"/>
                </a:lnTo>
                <a:lnTo>
                  <a:pt x="2596982" y="1741745"/>
                </a:lnTo>
                <a:lnTo>
                  <a:pt x="2588711" y="1791508"/>
                </a:lnTo>
                <a:lnTo>
                  <a:pt x="2575552" y="1839149"/>
                </a:lnTo>
                <a:lnTo>
                  <a:pt x="2557808" y="1884338"/>
                </a:lnTo>
                <a:lnTo>
                  <a:pt x="2535784" y="1926746"/>
                </a:lnTo>
                <a:lnTo>
                  <a:pt x="2509782" y="1966043"/>
                </a:lnTo>
                <a:lnTo>
                  <a:pt x="2480108" y="2001901"/>
                </a:lnTo>
                <a:lnTo>
                  <a:pt x="2447063" y="2033990"/>
                </a:lnTo>
                <a:lnTo>
                  <a:pt x="2410954" y="2061980"/>
                </a:lnTo>
                <a:lnTo>
                  <a:pt x="2372083" y="2085543"/>
                </a:lnTo>
                <a:lnTo>
                  <a:pt x="2330754" y="2104349"/>
                </a:lnTo>
                <a:lnTo>
                  <a:pt x="2287271" y="2118069"/>
                </a:lnTo>
                <a:lnTo>
                  <a:pt x="2241937" y="2126374"/>
                </a:lnTo>
                <a:lnTo>
                  <a:pt x="2195058" y="2128934"/>
                </a:lnTo>
                <a:lnTo>
                  <a:pt x="2139886" y="2124255"/>
                </a:lnTo>
                <a:lnTo>
                  <a:pt x="2086069" y="2111351"/>
                </a:lnTo>
                <a:lnTo>
                  <a:pt x="2034363" y="2090465"/>
                </a:lnTo>
                <a:lnTo>
                  <a:pt x="1985520" y="2061840"/>
                </a:lnTo>
                <a:lnTo>
                  <a:pt x="1970377" y="2108909"/>
                </a:lnTo>
                <a:lnTo>
                  <a:pt x="1951602" y="2153360"/>
                </a:lnTo>
                <a:lnTo>
                  <a:pt x="1929441" y="2195050"/>
                </a:lnTo>
                <a:lnTo>
                  <a:pt x="1904137" y="2233833"/>
                </a:lnTo>
                <a:lnTo>
                  <a:pt x="1875937" y="2269564"/>
                </a:lnTo>
                <a:lnTo>
                  <a:pt x="1845085" y="2302098"/>
                </a:lnTo>
                <a:lnTo>
                  <a:pt x="1811826" y="2331292"/>
                </a:lnTo>
                <a:lnTo>
                  <a:pt x="1776406" y="2356998"/>
                </a:lnTo>
                <a:lnTo>
                  <a:pt x="1739069" y="2379074"/>
                </a:lnTo>
                <a:lnTo>
                  <a:pt x="1700061" y="2397374"/>
                </a:lnTo>
                <a:lnTo>
                  <a:pt x="1659626" y="2411753"/>
                </a:lnTo>
                <a:lnTo>
                  <a:pt x="1618010" y="2422066"/>
                </a:lnTo>
                <a:lnTo>
                  <a:pt x="1575458" y="2428168"/>
                </a:lnTo>
                <a:lnTo>
                  <a:pt x="1532214" y="2429914"/>
                </a:lnTo>
                <a:lnTo>
                  <a:pt x="1488525" y="2427161"/>
                </a:lnTo>
                <a:lnTo>
                  <a:pt x="1444634" y="2419762"/>
                </a:lnTo>
                <a:lnTo>
                  <a:pt x="1400787" y="2407572"/>
                </a:lnTo>
                <a:lnTo>
                  <a:pt x="1357174" y="2390345"/>
                </a:lnTo>
                <a:lnTo>
                  <a:pt x="1315560" y="2368593"/>
                </a:lnTo>
                <a:lnTo>
                  <a:pt x="1276212" y="2342534"/>
                </a:lnTo>
                <a:lnTo>
                  <a:pt x="1239396" y="2312390"/>
                </a:lnTo>
                <a:lnTo>
                  <a:pt x="1205382" y="2278379"/>
                </a:lnTo>
                <a:lnTo>
                  <a:pt x="1174436" y="2240721"/>
                </a:lnTo>
                <a:lnTo>
                  <a:pt x="1146825" y="2199635"/>
                </a:lnTo>
                <a:lnTo>
                  <a:pt x="1106160" y="2224122"/>
                </a:lnTo>
                <a:lnTo>
                  <a:pt x="1064459" y="2244358"/>
                </a:lnTo>
                <a:lnTo>
                  <a:pt x="1021943" y="2260404"/>
                </a:lnTo>
                <a:lnTo>
                  <a:pt x="978832" y="2272321"/>
                </a:lnTo>
                <a:lnTo>
                  <a:pt x="935348" y="2280171"/>
                </a:lnTo>
                <a:lnTo>
                  <a:pt x="891711" y="2284013"/>
                </a:lnTo>
                <a:lnTo>
                  <a:pt x="848143" y="2283909"/>
                </a:lnTo>
                <a:lnTo>
                  <a:pt x="804864" y="2279920"/>
                </a:lnTo>
                <a:lnTo>
                  <a:pt x="762094" y="2272106"/>
                </a:lnTo>
                <a:lnTo>
                  <a:pt x="720055" y="2260528"/>
                </a:lnTo>
                <a:lnTo>
                  <a:pt x="678968" y="2245247"/>
                </a:lnTo>
                <a:lnTo>
                  <a:pt x="639054" y="2226324"/>
                </a:lnTo>
                <a:lnTo>
                  <a:pt x="600533" y="2203820"/>
                </a:lnTo>
                <a:lnTo>
                  <a:pt x="563626" y="2177795"/>
                </a:lnTo>
                <a:lnTo>
                  <a:pt x="528555" y="2148311"/>
                </a:lnTo>
                <a:lnTo>
                  <a:pt x="495539" y="2115428"/>
                </a:lnTo>
                <a:lnTo>
                  <a:pt x="464801" y="2079207"/>
                </a:lnTo>
                <a:lnTo>
                  <a:pt x="436560" y="2039709"/>
                </a:lnTo>
                <a:lnTo>
                  <a:pt x="411038" y="1996994"/>
                </a:lnTo>
                <a:lnTo>
                  <a:pt x="405374" y="1986313"/>
                </a:lnTo>
                <a:lnTo>
                  <a:pt x="360547" y="1988463"/>
                </a:lnTo>
                <a:lnTo>
                  <a:pt x="317017" y="1983525"/>
                </a:lnTo>
                <a:lnTo>
                  <a:pt x="275302" y="1971952"/>
                </a:lnTo>
                <a:lnTo>
                  <a:pt x="235922" y="1954194"/>
                </a:lnTo>
                <a:lnTo>
                  <a:pt x="199397" y="1930703"/>
                </a:lnTo>
                <a:lnTo>
                  <a:pt x="166248" y="1901931"/>
                </a:lnTo>
                <a:lnTo>
                  <a:pt x="136993" y="1868327"/>
                </a:lnTo>
                <a:lnTo>
                  <a:pt x="112153" y="1830345"/>
                </a:lnTo>
                <a:lnTo>
                  <a:pt x="92247" y="1788434"/>
                </a:lnTo>
                <a:lnTo>
                  <a:pt x="77796" y="1743046"/>
                </a:lnTo>
                <a:lnTo>
                  <a:pt x="69319" y="1694633"/>
                </a:lnTo>
                <a:lnTo>
                  <a:pt x="67383" y="1646104"/>
                </a:lnTo>
                <a:lnTo>
                  <a:pt x="71821" y="1598282"/>
                </a:lnTo>
                <a:lnTo>
                  <a:pt x="82416" y="1551886"/>
                </a:lnTo>
                <a:lnTo>
                  <a:pt x="98952" y="1507638"/>
                </a:lnTo>
                <a:lnTo>
                  <a:pt x="121214" y="1466257"/>
                </a:lnTo>
                <a:lnTo>
                  <a:pt x="148986" y="1428466"/>
                </a:lnTo>
                <a:lnTo>
                  <a:pt x="112159" y="1400379"/>
                </a:lnTo>
                <a:lnTo>
                  <a:pt x="80236" y="1367472"/>
                </a:lnTo>
                <a:lnTo>
                  <a:pt x="53381" y="1330453"/>
                </a:lnTo>
                <a:lnTo>
                  <a:pt x="31764" y="1290027"/>
                </a:lnTo>
                <a:lnTo>
                  <a:pt x="15550" y="1246904"/>
                </a:lnTo>
                <a:lnTo>
                  <a:pt x="4906" y="1201790"/>
                </a:lnTo>
                <a:lnTo>
                  <a:pt x="0" y="1155393"/>
                </a:lnTo>
                <a:lnTo>
                  <a:pt x="997" y="1108421"/>
                </a:lnTo>
                <a:lnTo>
                  <a:pt x="8067" y="1061581"/>
                </a:lnTo>
                <a:lnTo>
                  <a:pt x="21374" y="1015580"/>
                </a:lnTo>
                <a:lnTo>
                  <a:pt x="41087" y="971126"/>
                </a:lnTo>
                <a:lnTo>
                  <a:pt x="68313" y="927859"/>
                </a:lnTo>
                <a:lnTo>
                  <a:pt x="100916" y="890302"/>
                </a:lnTo>
                <a:lnTo>
                  <a:pt x="138167" y="858973"/>
                </a:lnTo>
                <a:lnTo>
                  <a:pt x="179340" y="834391"/>
                </a:lnTo>
                <a:lnTo>
                  <a:pt x="223706" y="817078"/>
                </a:lnTo>
                <a:lnTo>
                  <a:pt x="270538" y="807550"/>
                </a:lnTo>
                <a:lnTo>
                  <a:pt x="273065" y="799981"/>
                </a:lnTo>
                <a:close/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7" name="object 26"/>
          <p:cNvSpPr>
            <a:spLocks/>
          </p:cNvSpPr>
          <p:nvPr/>
        </p:nvSpPr>
        <p:spPr bwMode="auto">
          <a:xfrm>
            <a:off x="3578225" y="2498725"/>
            <a:ext cx="177800" cy="44450"/>
          </a:xfrm>
          <a:custGeom>
            <a:avLst/>
            <a:gdLst/>
            <a:ahLst/>
            <a:cxnLst>
              <a:cxn ang="0">
                <a:pos x="175933" y="44805"/>
              </a:cxn>
              <a:cxn ang="0">
                <a:pos x="130010" y="44885"/>
              </a:cxn>
              <a:cxn ang="0">
                <a:pos x="84866" y="37314"/>
              </a:cxn>
              <a:cxn ang="0">
                <a:pos x="41271" y="22286"/>
              </a:cxn>
              <a:cxn ang="0">
                <a:pos x="0" y="0"/>
              </a:cxn>
            </a:cxnLst>
            <a:rect l="0" t="0" r="r" b="b"/>
            <a:pathLst>
              <a:path w="176529" h="45085">
                <a:moveTo>
                  <a:pt x="175933" y="44805"/>
                </a:moveTo>
                <a:lnTo>
                  <a:pt x="130010" y="44885"/>
                </a:lnTo>
                <a:lnTo>
                  <a:pt x="84866" y="37314"/>
                </a:lnTo>
                <a:lnTo>
                  <a:pt x="41271" y="22286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8" name="object 27"/>
          <p:cNvSpPr>
            <a:spLocks/>
          </p:cNvSpPr>
          <p:nvPr/>
        </p:nvSpPr>
        <p:spPr bwMode="auto">
          <a:xfrm>
            <a:off x="3833813" y="3033713"/>
            <a:ext cx="76200" cy="22225"/>
          </a:xfrm>
          <a:custGeom>
            <a:avLst/>
            <a:gdLst/>
            <a:ahLst/>
            <a:cxnLst>
              <a:cxn ang="0">
                <a:pos x="76974" y="0"/>
              </a:cxn>
              <a:cxn ang="0">
                <a:pos x="58244" y="7443"/>
              </a:cxn>
              <a:cxn ang="0">
                <a:pos x="39130" y="13511"/>
              </a:cxn>
              <a:cxn ang="0">
                <a:pos x="19694" y="18186"/>
              </a:cxn>
              <a:cxn ang="0">
                <a:pos x="0" y="21450"/>
              </a:cxn>
            </a:cxnLst>
            <a:rect l="0" t="0" r="r" b="b"/>
            <a:pathLst>
              <a:path w="77470" h="21589">
                <a:moveTo>
                  <a:pt x="76974" y="0"/>
                </a:moveTo>
                <a:lnTo>
                  <a:pt x="58244" y="7443"/>
                </a:lnTo>
                <a:lnTo>
                  <a:pt x="39130" y="13511"/>
                </a:lnTo>
                <a:lnTo>
                  <a:pt x="19694" y="18186"/>
                </a:lnTo>
                <a:lnTo>
                  <a:pt x="0" y="21450"/>
                </a:lnTo>
              </a:path>
            </a:pathLst>
          </a:custGeom>
          <a:noFill/>
          <a:ln w="12699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19" name="object 28"/>
          <p:cNvSpPr>
            <a:spLocks/>
          </p:cNvSpPr>
          <p:nvPr/>
        </p:nvSpPr>
        <p:spPr bwMode="auto">
          <a:xfrm>
            <a:off x="4527550" y="3171825"/>
            <a:ext cx="46038" cy="98425"/>
          </a:xfrm>
          <a:custGeom>
            <a:avLst/>
            <a:gdLst/>
            <a:ahLst/>
            <a:cxnLst>
              <a:cxn ang="0">
                <a:pos x="46380" y="97828"/>
              </a:cxn>
              <a:cxn ang="0">
                <a:pos x="33018" y="74427"/>
              </a:cxn>
              <a:cxn ang="0">
                <a:pos x="20818" y="50285"/>
              </a:cxn>
              <a:cxn ang="0">
                <a:pos x="9804" y="25458"/>
              </a:cxn>
              <a:cxn ang="0">
                <a:pos x="0" y="0"/>
              </a:cxn>
            </a:cxnLst>
            <a:rect l="0" t="0" r="r" b="b"/>
            <a:pathLst>
              <a:path w="46989" h="98425">
                <a:moveTo>
                  <a:pt x="46380" y="97828"/>
                </a:moveTo>
                <a:lnTo>
                  <a:pt x="33018" y="74427"/>
                </a:lnTo>
                <a:lnTo>
                  <a:pt x="20818" y="50285"/>
                </a:lnTo>
                <a:lnTo>
                  <a:pt x="9804" y="25458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0" name="object 29"/>
          <p:cNvSpPr>
            <a:spLocks/>
          </p:cNvSpPr>
          <p:nvPr/>
        </p:nvSpPr>
        <p:spPr bwMode="auto">
          <a:xfrm>
            <a:off x="5413375" y="3025775"/>
            <a:ext cx="19050" cy="107950"/>
          </a:xfrm>
          <a:custGeom>
            <a:avLst/>
            <a:gdLst/>
            <a:ahLst/>
            <a:cxnLst>
              <a:cxn ang="0">
                <a:pos x="18529" y="0"/>
              </a:cxn>
              <a:cxn ang="0">
                <a:pos x="15830" y="27218"/>
              </a:cxn>
              <a:cxn ang="0">
                <a:pos x="11836" y="54219"/>
              </a:cxn>
              <a:cxn ang="0">
                <a:pos x="6556" y="80949"/>
              </a:cxn>
              <a:cxn ang="0">
                <a:pos x="0" y="107353"/>
              </a:cxn>
            </a:cxnLst>
            <a:rect l="0" t="0" r="r" b="b"/>
            <a:pathLst>
              <a:path w="19050" h="107950">
                <a:moveTo>
                  <a:pt x="18529" y="0"/>
                </a:moveTo>
                <a:lnTo>
                  <a:pt x="15830" y="27218"/>
                </a:lnTo>
                <a:lnTo>
                  <a:pt x="11836" y="54219"/>
                </a:lnTo>
                <a:lnTo>
                  <a:pt x="6556" y="80949"/>
                </a:lnTo>
                <a:lnTo>
                  <a:pt x="0" y="107353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1" name="object 30"/>
          <p:cNvSpPr>
            <a:spLocks/>
          </p:cNvSpPr>
          <p:nvPr/>
        </p:nvSpPr>
        <p:spPr bwMode="auto">
          <a:xfrm>
            <a:off x="5799138" y="2362200"/>
            <a:ext cx="227012" cy="401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186" y="24774"/>
              </a:cxn>
              <a:cxn ang="0">
                <a:pos x="77064" y="54030"/>
              </a:cxn>
              <a:cxn ang="0">
                <a:pos x="110407" y="87367"/>
              </a:cxn>
              <a:cxn ang="0">
                <a:pos x="139989" y="124382"/>
              </a:cxn>
              <a:cxn ang="0">
                <a:pos x="165584" y="164674"/>
              </a:cxn>
              <a:cxn ang="0">
                <a:pos x="186965" y="207840"/>
              </a:cxn>
              <a:cxn ang="0">
                <a:pos x="203907" y="253478"/>
              </a:cxn>
              <a:cxn ang="0">
                <a:pos x="216182" y="301186"/>
              </a:cxn>
              <a:cxn ang="0">
                <a:pos x="223566" y="350563"/>
              </a:cxn>
              <a:cxn ang="0">
                <a:pos x="225831" y="401205"/>
              </a:cxn>
            </a:cxnLst>
            <a:rect l="0" t="0" r="r" b="b"/>
            <a:pathLst>
              <a:path w="226060" h="401319">
                <a:moveTo>
                  <a:pt x="0" y="0"/>
                </a:moveTo>
                <a:lnTo>
                  <a:pt x="40186" y="24774"/>
                </a:lnTo>
                <a:lnTo>
                  <a:pt x="77064" y="54030"/>
                </a:lnTo>
                <a:lnTo>
                  <a:pt x="110407" y="87367"/>
                </a:lnTo>
                <a:lnTo>
                  <a:pt x="139989" y="124382"/>
                </a:lnTo>
                <a:lnTo>
                  <a:pt x="165584" y="164674"/>
                </a:lnTo>
                <a:lnTo>
                  <a:pt x="186965" y="207840"/>
                </a:lnTo>
                <a:lnTo>
                  <a:pt x="203907" y="253478"/>
                </a:lnTo>
                <a:lnTo>
                  <a:pt x="216182" y="301186"/>
                </a:lnTo>
                <a:lnTo>
                  <a:pt x="223566" y="350563"/>
                </a:lnTo>
                <a:lnTo>
                  <a:pt x="225831" y="401205"/>
                </a:lnTo>
              </a:path>
            </a:pathLst>
          </a:custGeom>
          <a:noFill/>
          <a:ln w="12699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2" name="object 31"/>
          <p:cNvSpPr>
            <a:spLocks/>
          </p:cNvSpPr>
          <p:nvPr/>
        </p:nvSpPr>
        <p:spPr bwMode="auto">
          <a:xfrm>
            <a:off x="6230938" y="1935163"/>
            <a:ext cx="101600" cy="150812"/>
          </a:xfrm>
          <a:custGeom>
            <a:avLst/>
            <a:gdLst/>
            <a:ahLst/>
            <a:cxnLst>
              <a:cxn ang="0">
                <a:pos x="100545" y="0"/>
              </a:cxn>
              <a:cxn ang="0">
                <a:pos x="81454" y="42244"/>
              </a:cxn>
              <a:cxn ang="0">
                <a:pos x="58164" y="81651"/>
              </a:cxn>
              <a:cxn ang="0">
                <a:pos x="30928" y="117843"/>
              </a:cxn>
              <a:cxn ang="0">
                <a:pos x="0" y="150444"/>
              </a:cxn>
            </a:cxnLst>
            <a:rect l="0" t="0" r="r" b="b"/>
            <a:pathLst>
              <a:path w="100964" h="150494">
                <a:moveTo>
                  <a:pt x="100545" y="0"/>
                </a:moveTo>
                <a:lnTo>
                  <a:pt x="81454" y="42244"/>
                </a:lnTo>
                <a:lnTo>
                  <a:pt x="58164" y="81651"/>
                </a:lnTo>
                <a:lnTo>
                  <a:pt x="30928" y="117843"/>
                </a:lnTo>
                <a:lnTo>
                  <a:pt x="0" y="150444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3" name="object 32"/>
          <p:cNvSpPr>
            <a:spLocks/>
          </p:cNvSpPr>
          <p:nvPr/>
        </p:nvSpPr>
        <p:spPr bwMode="auto">
          <a:xfrm>
            <a:off x="6091238" y="1376363"/>
            <a:ext cx="4762" cy="71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90" y="17642"/>
              </a:cxn>
              <a:cxn ang="0">
                <a:pos x="4206" y="35383"/>
              </a:cxn>
              <a:cxn ang="0">
                <a:pos x="5147" y="53194"/>
              </a:cxn>
              <a:cxn ang="0">
                <a:pos x="5308" y="71043"/>
              </a:cxn>
            </a:cxnLst>
            <a:rect l="0" t="0" r="r" b="b"/>
            <a:pathLst>
              <a:path w="5714" h="71119">
                <a:moveTo>
                  <a:pt x="0" y="0"/>
                </a:moveTo>
                <a:lnTo>
                  <a:pt x="2490" y="17642"/>
                </a:lnTo>
                <a:lnTo>
                  <a:pt x="4206" y="35383"/>
                </a:lnTo>
                <a:lnTo>
                  <a:pt x="5147" y="53194"/>
                </a:lnTo>
                <a:lnTo>
                  <a:pt x="5308" y="71043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4" name="object 33"/>
          <p:cNvSpPr>
            <a:spLocks/>
          </p:cNvSpPr>
          <p:nvPr/>
        </p:nvSpPr>
        <p:spPr bwMode="auto">
          <a:xfrm>
            <a:off x="5448300" y="1203325"/>
            <a:ext cx="52388" cy="90488"/>
          </a:xfrm>
          <a:custGeom>
            <a:avLst/>
            <a:gdLst/>
            <a:ahLst/>
            <a:cxnLst>
              <a:cxn ang="0">
                <a:pos x="0" y="90601"/>
              </a:cxn>
              <a:cxn ang="0">
                <a:pos x="10616" y="66456"/>
              </a:cxn>
              <a:cxn ang="0">
                <a:pos x="22774" y="43248"/>
              </a:cxn>
              <a:cxn ang="0">
                <a:pos x="36422" y="21066"/>
              </a:cxn>
              <a:cxn ang="0">
                <a:pos x="51511" y="0"/>
              </a:cxn>
            </a:cxnLst>
            <a:rect l="0" t="0" r="r" b="b"/>
            <a:pathLst>
              <a:path w="52070" h="90805">
                <a:moveTo>
                  <a:pt x="0" y="90601"/>
                </a:moveTo>
                <a:lnTo>
                  <a:pt x="10616" y="66456"/>
                </a:lnTo>
                <a:lnTo>
                  <a:pt x="22774" y="43248"/>
                </a:lnTo>
                <a:lnTo>
                  <a:pt x="36422" y="21066"/>
                </a:lnTo>
                <a:lnTo>
                  <a:pt x="51511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5" name="object 34"/>
          <p:cNvSpPr>
            <a:spLocks/>
          </p:cNvSpPr>
          <p:nvPr/>
        </p:nvSpPr>
        <p:spPr bwMode="auto">
          <a:xfrm>
            <a:off x="4967288" y="1258888"/>
            <a:ext cx="25400" cy="79375"/>
          </a:xfrm>
          <a:custGeom>
            <a:avLst/>
            <a:gdLst/>
            <a:ahLst/>
            <a:cxnLst>
              <a:cxn ang="0">
                <a:pos x="0" y="78143"/>
              </a:cxn>
              <a:cxn ang="0">
                <a:pos x="4576" y="58000"/>
              </a:cxn>
              <a:cxn ang="0">
                <a:pos x="10272" y="38223"/>
              </a:cxn>
              <a:cxn ang="0">
                <a:pos x="17071" y="18871"/>
              </a:cxn>
              <a:cxn ang="0">
                <a:pos x="24955" y="0"/>
              </a:cxn>
            </a:cxnLst>
            <a:rect l="0" t="0" r="r" b="b"/>
            <a:pathLst>
              <a:path w="25400" h="78740">
                <a:moveTo>
                  <a:pt x="0" y="78143"/>
                </a:moveTo>
                <a:lnTo>
                  <a:pt x="4576" y="58000"/>
                </a:lnTo>
                <a:lnTo>
                  <a:pt x="10272" y="38223"/>
                </a:lnTo>
                <a:lnTo>
                  <a:pt x="17071" y="18871"/>
                </a:lnTo>
                <a:lnTo>
                  <a:pt x="24955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6" name="object 35"/>
          <p:cNvSpPr>
            <a:spLocks/>
          </p:cNvSpPr>
          <p:nvPr/>
        </p:nvSpPr>
        <p:spPr bwMode="auto">
          <a:xfrm>
            <a:off x="4400550" y="1363663"/>
            <a:ext cx="92075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104" y="16659"/>
              </a:cxn>
              <a:cxn ang="0">
                <a:pos x="47228" y="34883"/>
              </a:cxn>
              <a:cxn ang="0">
                <a:pos x="69308" y="54617"/>
              </a:cxn>
              <a:cxn ang="0">
                <a:pos x="90284" y="75806"/>
              </a:cxn>
            </a:cxnLst>
            <a:rect l="0" t="0" r="r" b="b"/>
            <a:pathLst>
              <a:path w="90804" h="76200">
                <a:moveTo>
                  <a:pt x="0" y="0"/>
                </a:moveTo>
                <a:lnTo>
                  <a:pt x="24104" y="16659"/>
                </a:lnTo>
                <a:lnTo>
                  <a:pt x="47228" y="34883"/>
                </a:lnTo>
                <a:lnTo>
                  <a:pt x="69308" y="54617"/>
                </a:lnTo>
                <a:lnTo>
                  <a:pt x="90284" y="75806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27" name="object 36"/>
          <p:cNvSpPr>
            <a:spLocks/>
          </p:cNvSpPr>
          <p:nvPr/>
        </p:nvSpPr>
        <p:spPr bwMode="auto">
          <a:xfrm>
            <a:off x="3700463" y="1879600"/>
            <a:ext cx="15875" cy="79375"/>
          </a:xfrm>
          <a:custGeom>
            <a:avLst/>
            <a:gdLst/>
            <a:ahLst/>
            <a:cxnLst>
              <a:cxn ang="0">
                <a:pos x="15760" y="79756"/>
              </a:cxn>
              <a:cxn ang="0">
                <a:pos x="10745" y="60086"/>
              </a:cxn>
              <a:cxn ang="0">
                <a:pos x="6446" y="40220"/>
              </a:cxn>
              <a:cxn ang="0">
                <a:pos x="2864" y="20184"/>
              </a:cxn>
              <a:cxn ang="0">
                <a:pos x="0" y="0"/>
              </a:cxn>
            </a:cxnLst>
            <a:rect l="0" t="0" r="r" b="b"/>
            <a:pathLst>
              <a:path w="15875" h="80010">
                <a:moveTo>
                  <a:pt x="15760" y="79756"/>
                </a:moveTo>
                <a:lnTo>
                  <a:pt x="10745" y="60086"/>
                </a:lnTo>
                <a:lnTo>
                  <a:pt x="6446" y="40220"/>
                </a:lnTo>
                <a:lnTo>
                  <a:pt x="2864" y="2018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" name="object 37"/>
          <p:cNvSpPr txBox="1"/>
          <p:nvPr/>
        </p:nvSpPr>
        <p:spPr>
          <a:xfrm>
            <a:off x="2579688" y="1203325"/>
            <a:ext cx="4338637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783329" algn="l"/>
              </a:tabLst>
              <a:defRPr/>
            </a:pPr>
            <a:r>
              <a:rPr sz="2000" spc="-5" dirty="0">
                <a:solidFill>
                  <a:srgbClr val="F79546"/>
                </a:solidFill>
                <a:latin typeface="Times New Roman"/>
                <a:cs typeface="Times New Roman"/>
              </a:rPr>
              <a:t>[</a:t>
            </a:r>
            <a:r>
              <a:rPr sz="2000" i="1" spc="-5" dirty="0">
                <a:solidFill>
                  <a:srgbClr val="F79546"/>
                </a:solidFill>
                <a:latin typeface="Times New Roman"/>
                <a:cs typeface="Times New Roman"/>
              </a:rPr>
              <a:t>t</a:t>
            </a:r>
            <a:r>
              <a:rPr sz="1950" spc="22" baseline="-21367" dirty="0">
                <a:solidFill>
                  <a:srgbClr val="F79546"/>
                </a:solidFill>
                <a:latin typeface="Times New Roman"/>
                <a:cs typeface="Times New Roman"/>
              </a:rPr>
              <a:t>0</a:t>
            </a:r>
            <a:r>
              <a:rPr sz="2000" spc="-10" dirty="0">
                <a:solidFill>
                  <a:srgbClr val="F79546"/>
                </a:solidFill>
                <a:latin typeface="Times New Roman"/>
                <a:cs typeface="Times New Roman"/>
              </a:rPr>
              <a:t>,</a:t>
            </a:r>
            <a:r>
              <a:rPr sz="2000" i="1" spc="-5" dirty="0">
                <a:solidFill>
                  <a:srgbClr val="F79546"/>
                </a:solidFill>
                <a:latin typeface="Times New Roman"/>
                <a:cs typeface="Times New Roman"/>
              </a:rPr>
              <a:t>t</a:t>
            </a:r>
            <a:r>
              <a:rPr sz="2000" spc="-500" dirty="0">
                <a:solidFill>
                  <a:srgbClr val="F79546"/>
                </a:solidFill>
                <a:latin typeface="Symbol"/>
                <a:cs typeface="Symbol"/>
              </a:rPr>
              <a:t></a:t>
            </a:r>
            <a:r>
              <a:rPr sz="1950" spc="15" baseline="-21367" dirty="0">
                <a:solidFill>
                  <a:srgbClr val="F79546"/>
                </a:solidFill>
                <a:latin typeface="Times New Roman"/>
                <a:cs typeface="Times New Roman"/>
              </a:rPr>
              <a:t>0</a:t>
            </a:r>
            <a:r>
              <a:rPr sz="2000" spc="-5" dirty="0">
                <a:solidFill>
                  <a:srgbClr val="F79546"/>
                </a:solidFill>
                <a:latin typeface="Times New Roman"/>
                <a:cs typeface="Times New Roman"/>
              </a:rPr>
              <a:t>]</a:t>
            </a:r>
            <a:r>
              <a:rPr sz="2000" dirty="0">
                <a:solidFill>
                  <a:srgbClr val="F79546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4AACC5"/>
                </a:solidFill>
                <a:latin typeface="Times New Roman"/>
                <a:cs typeface="Times New Roman"/>
              </a:rPr>
              <a:t>[</a:t>
            </a:r>
            <a:r>
              <a:rPr sz="2000" i="1" spc="-5" dirty="0">
                <a:solidFill>
                  <a:srgbClr val="4AACC5"/>
                </a:solidFill>
                <a:latin typeface="Times New Roman"/>
                <a:cs typeface="Times New Roman"/>
              </a:rPr>
              <a:t>t</a:t>
            </a:r>
            <a:r>
              <a:rPr sz="1950" spc="22" baseline="-21367" dirty="0">
                <a:solidFill>
                  <a:srgbClr val="4AACC5"/>
                </a:solidFill>
                <a:latin typeface="Times New Roman"/>
                <a:cs typeface="Times New Roman"/>
              </a:rPr>
              <a:t>1</a:t>
            </a:r>
            <a:r>
              <a:rPr sz="2000" spc="-10" dirty="0">
                <a:solidFill>
                  <a:srgbClr val="4AACC5"/>
                </a:solidFill>
                <a:latin typeface="Times New Roman"/>
                <a:cs typeface="Times New Roman"/>
              </a:rPr>
              <a:t>,</a:t>
            </a:r>
            <a:r>
              <a:rPr sz="2000" i="1" spc="-5" dirty="0">
                <a:solidFill>
                  <a:srgbClr val="4AACC5"/>
                </a:solidFill>
                <a:latin typeface="Times New Roman"/>
                <a:cs typeface="Times New Roman"/>
              </a:rPr>
              <a:t>t</a:t>
            </a:r>
            <a:r>
              <a:rPr sz="2000" spc="-500" dirty="0">
                <a:solidFill>
                  <a:srgbClr val="4AACC5"/>
                </a:solidFill>
                <a:latin typeface="Symbol"/>
                <a:cs typeface="Symbol"/>
              </a:rPr>
              <a:t></a:t>
            </a:r>
            <a:r>
              <a:rPr sz="1950" spc="15" baseline="-21367" dirty="0">
                <a:solidFill>
                  <a:srgbClr val="4AACC5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4AACC5"/>
                </a:solidFill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829" name="object 38"/>
          <p:cNvSpPr>
            <a:spLocks/>
          </p:cNvSpPr>
          <p:nvPr/>
        </p:nvSpPr>
        <p:spPr bwMode="auto">
          <a:xfrm>
            <a:off x="3786188" y="1857375"/>
            <a:ext cx="1285875" cy="1000125"/>
          </a:xfrm>
          <a:custGeom>
            <a:avLst/>
            <a:gdLst/>
            <a:ahLst/>
            <a:cxnLst>
              <a:cxn ang="0">
                <a:pos x="590207" y="1657"/>
              </a:cxn>
              <a:cxn ang="0">
                <a:pos x="488433" y="14533"/>
              </a:cxn>
              <a:cxn ang="0">
                <a:pos x="392679" y="39297"/>
              </a:cxn>
              <a:cxn ang="0">
                <a:pos x="304267" y="74921"/>
              </a:cxn>
              <a:cxn ang="0">
                <a:pos x="224522" y="120374"/>
              </a:cxn>
              <a:cxn ang="0">
                <a:pos x="154768" y="174628"/>
              </a:cxn>
              <a:cxn ang="0">
                <a:pos x="96328" y="236652"/>
              </a:cxn>
              <a:cxn ang="0">
                <a:pos x="50525" y="305416"/>
              </a:cxn>
              <a:cxn ang="0">
                <a:pos x="18685" y="379892"/>
              </a:cxn>
              <a:cxn ang="0">
                <a:pos x="2131" y="459049"/>
              </a:cxn>
              <a:cxn ang="0">
                <a:pos x="2131" y="541075"/>
              </a:cxn>
              <a:cxn ang="0">
                <a:pos x="18685" y="620232"/>
              </a:cxn>
              <a:cxn ang="0">
                <a:pos x="50525" y="694708"/>
              </a:cxn>
              <a:cxn ang="0">
                <a:pos x="96328" y="763472"/>
              </a:cxn>
              <a:cxn ang="0">
                <a:pos x="154768" y="825496"/>
              </a:cxn>
              <a:cxn ang="0">
                <a:pos x="224522" y="879750"/>
              </a:cxn>
              <a:cxn ang="0">
                <a:pos x="304267" y="925203"/>
              </a:cxn>
              <a:cxn ang="0">
                <a:pos x="392679" y="960827"/>
              </a:cxn>
              <a:cxn ang="0">
                <a:pos x="488433" y="985591"/>
              </a:cxn>
              <a:cxn ang="0">
                <a:pos x="590207" y="998467"/>
              </a:cxn>
              <a:cxn ang="0">
                <a:pos x="695669" y="998467"/>
              </a:cxn>
              <a:cxn ang="0">
                <a:pos x="797446" y="985591"/>
              </a:cxn>
              <a:cxn ang="0">
                <a:pos x="893202" y="960827"/>
              </a:cxn>
              <a:cxn ang="0">
                <a:pos x="981616" y="925203"/>
              </a:cxn>
              <a:cxn ang="0">
                <a:pos x="1061362" y="879750"/>
              </a:cxn>
              <a:cxn ang="0">
                <a:pos x="1131118" y="825496"/>
              </a:cxn>
              <a:cxn ang="0">
                <a:pos x="1189559" y="763472"/>
              </a:cxn>
              <a:cxn ang="0">
                <a:pos x="1235361" y="694708"/>
              </a:cxn>
              <a:cxn ang="0">
                <a:pos x="1267201" y="620232"/>
              </a:cxn>
              <a:cxn ang="0">
                <a:pos x="1283756" y="541075"/>
              </a:cxn>
              <a:cxn ang="0">
                <a:pos x="1283756" y="459049"/>
              </a:cxn>
              <a:cxn ang="0">
                <a:pos x="1267201" y="379892"/>
              </a:cxn>
              <a:cxn ang="0">
                <a:pos x="1235361" y="305416"/>
              </a:cxn>
              <a:cxn ang="0">
                <a:pos x="1189559" y="236652"/>
              </a:cxn>
              <a:cxn ang="0">
                <a:pos x="1131118" y="174628"/>
              </a:cxn>
              <a:cxn ang="0">
                <a:pos x="1061362" y="120374"/>
              </a:cxn>
              <a:cxn ang="0">
                <a:pos x="981616" y="74921"/>
              </a:cxn>
              <a:cxn ang="0">
                <a:pos x="893202" y="39297"/>
              </a:cxn>
              <a:cxn ang="0">
                <a:pos x="797446" y="14533"/>
              </a:cxn>
              <a:cxn ang="0">
                <a:pos x="695669" y="1657"/>
              </a:cxn>
            </a:cxnLst>
            <a:rect l="0" t="0" r="r" b="b"/>
            <a:pathLst>
              <a:path w="1285875" h="1000125">
                <a:moveTo>
                  <a:pt x="642937" y="0"/>
                </a:moveTo>
                <a:lnTo>
                  <a:pt x="590207" y="1657"/>
                </a:lnTo>
                <a:lnTo>
                  <a:pt x="538650" y="6545"/>
                </a:lnTo>
                <a:lnTo>
                  <a:pt x="488433" y="14533"/>
                </a:lnTo>
                <a:lnTo>
                  <a:pt x="439721" y="25493"/>
                </a:lnTo>
                <a:lnTo>
                  <a:pt x="392679" y="39297"/>
                </a:lnTo>
                <a:lnTo>
                  <a:pt x="347473" y="55816"/>
                </a:lnTo>
                <a:lnTo>
                  <a:pt x="304267" y="74921"/>
                </a:lnTo>
                <a:lnTo>
                  <a:pt x="263229" y="96483"/>
                </a:lnTo>
                <a:lnTo>
                  <a:pt x="224522" y="120374"/>
                </a:lnTo>
                <a:lnTo>
                  <a:pt x="188314" y="146465"/>
                </a:lnTo>
                <a:lnTo>
                  <a:pt x="154768" y="174628"/>
                </a:lnTo>
                <a:lnTo>
                  <a:pt x="124051" y="204733"/>
                </a:lnTo>
                <a:lnTo>
                  <a:pt x="96328" y="236652"/>
                </a:lnTo>
                <a:lnTo>
                  <a:pt x="71764" y="270256"/>
                </a:lnTo>
                <a:lnTo>
                  <a:pt x="50525" y="305416"/>
                </a:lnTo>
                <a:lnTo>
                  <a:pt x="32777" y="342005"/>
                </a:lnTo>
                <a:lnTo>
                  <a:pt x="18685" y="379892"/>
                </a:lnTo>
                <a:lnTo>
                  <a:pt x="8415" y="418950"/>
                </a:lnTo>
                <a:lnTo>
                  <a:pt x="2131" y="459049"/>
                </a:lnTo>
                <a:lnTo>
                  <a:pt x="0" y="500062"/>
                </a:lnTo>
                <a:lnTo>
                  <a:pt x="2131" y="541075"/>
                </a:lnTo>
                <a:lnTo>
                  <a:pt x="8415" y="581174"/>
                </a:lnTo>
                <a:lnTo>
                  <a:pt x="18685" y="620232"/>
                </a:lnTo>
                <a:lnTo>
                  <a:pt x="32777" y="658119"/>
                </a:lnTo>
                <a:lnTo>
                  <a:pt x="50525" y="694708"/>
                </a:lnTo>
                <a:lnTo>
                  <a:pt x="71764" y="729868"/>
                </a:lnTo>
                <a:lnTo>
                  <a:pt x="96328" y="763472"/>
                </a:lnTo>
                <a:lnTo>
                  <a:pt x="124051" y="795391"/>
                </a:lnTo>
                <a:lnTo>
                  <a:pt x="154768" y="825496"/>
                </a:lnTo>
                <a:lnTo>
                  <a:pt x="188314" y="853659"/>
                </a:lnTo>
                <a:lnTo>
                  <a:pt x="224522" y="879750"/>
                </a:lnTo>
                <a:lnTo>
                  <a:pt x="263229" y="903641"/>
                </a:lnTo>
                <a:lnTo>
                  <a:pt x="304267" y="925203"/>
                </a:lnTo>
                <a:lnTo>
                  <a:pt x="347473" y="944308"/>
                </a:lnTo>
                <a:lnTo>
                  <a:pt x="392679" y="960827"/>
                </a:lnTo>
                <a:lnTo>
                  <a:pt x="439721" y="974631"/>
                </a:lnTo>
                <a:lnTo>
                  <a:pt x="488433" y="985591"/>
                </a:lnTo>
                <a:lnTo>
                  <a:pt x="538650" y="993579"/>
                </a:lnTo>
                <a:lnTo>
                  <a:pt x="590207" y="998467"/>
                </a:lnTo>
                <a:lnTo>
                  <a:pt x="642937" y="1000125"/>
                </a:lnTo>
                <a:lnTo>
                  <a:pt x="695669" y="998467"/>
                </a:lnTo>
                <a:lnTo>
                  <a:pt x="747227" y="993579"/>
                </a:lnTo>
                <a:lnTo>
                  <a:pt x="797446" y="985591"/>
                </a:lnTo>
                <a:lnTo>
                  <a:pt x="846159" y="974631"/>
                </a:lnTo>
                <a:lnTo>
                  <a:pt x="893202" y="960827"/>
                </a:lnTo>
                <a:lnTo>
                  <a:pt x="938410" y="944308"/>
                </a:lnTo>
                <a:lnTo>
                  <a:pt x="981616" y="925203"/>
                </a:lnTo>
                <a:lnTo>
                  <a:pt x="1022655" y="903641"/>
                </a:lnTo>
                <a:lnTo>
                  <a:pt x="1061362" y="879750"/>
                </a:lnTo>
                <a:lnTo>
                  <a:pt x="1097572" y="853659"/>
                </a:lnTo>
                <a:lnTo>
                  <a:pt x="1131118" y="825496"/>
                </a:lnTo>
                <a:lnTo>
                  <a:pt x="1161835" y="795391"/>
                </a:lnTo>
                <a:lnTo>
                  <a:pt x="1189559" y="763472"/>
                </a:lnTo>
                <a:lnTo>
                  <a:pt x="1214122" y="729868"/>
                </a:lnTo>
                <a:lnTo>
                  <a:pt x="1235361" y="694708"/>
                </a:lnTo>
                <a:lnTo>
                  <a:pt x="1253109" y="658119"/>
                </a:lnTo>
                <a:lnTo>
                  <a:pt x="1267201" y="620232"/>
                </a:lnTo>
                <a:lnTo>
                  <a:pt x="1277472" y="581174"/>
                </a:lnTo>
                <a:lnTo>
                  <a:pt x="1283756" y="541075"/>
                </a:lnTo>
                <a:lnTo>
                  <a:pt x="1285887" y="500062"/>
                </a:lnTo>
                <a:lnTo>
                  <a:pt x="1283756" y="459049"/>
                </a:lnTo>
                <a:lnTo>
                  <a:pt x="1277472" y="418950"/>
                </a:lnTo>
                <a:lnTo>
                  <a:pt x="1267201" y="379892"/>
                </a:lnTo>
                <a:lnTo>
                  <a:pt x="1253109" y="342005"/>
                </a:lnTo>
                <a:lnTo>
                  <a:pt x="1235361" y="305416"/>
                </a:lnTo>
                <a:lnTo>
                  <a:pt x="1214122" y="270256"/>
                </a:lnTo>
                <a:lnTo>
                  <a:pt x="1189559" y="236652"/>
                </a:lnTo>
                <a:lnTo>
                  <a:pt x="1161835" y="204733"/>
                </a:lnTo>
                <a:lnTo>
                  <a:pt x="1131118" y="174628"/>
                </a:lnTo>
                <a:lnTo>
                  <a:pt x="1097572" y="146465"/>
                </a:lnTo>
                <a:lnTo>
                  <a:pt x="1061362" y="120374"/>
                </a:lnTo>
                <a:lnTo>
                  <a:pt x="1022655" y="96483"/>
                </a:lnTo>
                <a:lnTo>
                  <a:pt x="981616" y="74921"/>
                </a:lnTo>
                <a:lnTo>
                  <a:pt x="938410" y="55816"/>
                </a:lnTo>
                <a:lnTo>
                  <a:pt x="893202" y="39297"/>
                </a:lnTo>
                <a:lnTo>
                  <a:pt x="846159" y="25493"/>
                </a:lnTo>
                <a:lnTo>
                  <a:pt x="797446" y="14533"/>
                </a:lnTo>
                <a:lnTo>
                  <a:pt x="747227" y="6545"/>
                </a:lnTo>
                <a:lnTo>
                  <a:pt x="695669" y="1657"/>
                </a:lnTo>
                <a:lnTo>
                  <a:pt x="642937" y="0"/>
                </a:lnTo>
                <a:close/>
              </a:path>
            </a:pathLst>
          </a:custGeom>
          <a:solidFill>
            <a:srgbClr val="8063A1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830" name="object 39"/>
          <p:cNvSpPr>
            <a:spLocks/>
          </p:cNvSpPr>
          <p:nvPr/>
        </p:nvSpPr>
        <p:spPr bwMode="auto">
          <a:xfrm>
            <a:off x="3786188" y="1857375"/>
            <a:ext cx="1285875" cy="1000125"/>
          </a:xfrm>
          <a:custGeom>
            <a:avLst/>
            <a:gdLst/>
            <a:ahLst/>
            <a:cxnLst>
              <a:cxn ang="0">
                <a:pos x="2131" y="459049"/>
              </a:cxn>
              <a:cxn ang="0">
                <a:pos x="18685" y="379892"/>
              </a:cxn>
              <a:cxn ang="0">
                <a:pos x="50525" y="305416"/>
              </a:cxn>
              <a:cxn ang="0">
                <a:pos x="96328" y="236652"/>
              </a:cxn>
              <a:cxn ang="0">
                <a:pos x="154768" y="174628"/>
              </a:cxn>
              <a:cxn ang="0">
                <a:pos x="224522" y="120374"/>
              </a:cxn>
              <a:cxn ang="0">
                <a:pos x="304267" y="74921"/>
              </a:cxn>
              <a:cxn ang="0">
                <a:pos x="392679" y="39297"/>
              </a:cxn>
              <a:cxn ang="0">
                <a:pos x="488433" y="14533"/>
              </a:cxn>
              <a:cxn ang="0">
                <a:pos x="590207" y="1657"/>
              </a:cxn>
              <a:cxn ang="0">
                <a:pos x="695669" y="1657"/>
              </a:cxn>
              <a:cxn ang="0">
                <a:pos x="797446" y="14533"/>
              </a:cxn>
              <a:cxn ang="0">
                <a:pos x="893202" y="39297"/>
              </a:cxn>
              <a:cxn ang="0">
                <a:pos x="981616" y="74921"/>
              </a:cxn>
              <a:cxn ang="0">
                <a:pos x="1061362" y="120374"/>
              </a:cxn>
              <a:cxn ang="0">
                <a:pos x="1131118" y="174628"/>
              </a:cxn>
              <a:cxn ang="0">
                <a:pos x="1189559" y="236652"/>
              </a:cxn>
              <a:cxn ang="0">
                <a:pos x="1235361" y="305416"/>
              </a:cxn>
              <a:cxn ang="0">
                <a:pos x="1267201" y="379892"/>
              </a:cxn>
              <a:cxn ang="0">
                <a:pos x="1283756" y="459049"/>
              </a:cxn>
              <a:cxn ang="0">
                <a:pos x="1283756" y="541075"/>
              </a:cxn>
              <a:cxn ang="0">
                <a:pos x="1267201" y="620232"/>
              </a:cxn>
              <a:cxn ang="0">
                <a:pos x="1235361" y="694708"/>
              </a:cxn>
              <a:cxn ang="0">
                <a:pos x="1189559" y="763472"/>
              </a:cxn>
              <a:cxn ang="0">
                <a:pos x="1131118" y="825496"/>
              </a:cxn>
              <a:cxn ang="0">
                <a:pos x="1061362" y="879750"/>
              </a:cxn>
              <a:cxn ang="0">
                <a:pos x="981616" y="925203"/>
              </a:cxn>
              <a:cxn ang="0">
                <a:pos x="893202" y="960827"/>
              </a:cxn>
              <a:cxn ang="0">
                <a:pos x="797446" y="985591"/>
              </a:cxn>
              <a:cxn ang="0">
                <a:pos x="695669" y="998467"/>
              </a:cxn>
              <a:cxn ang="0">
                <a:pos x="590207" y="998467"/>
              </a:cxn>
              <a:cxn ang="0">
                <a:pos x="488433" y="985591"/>
              </a:cxn>
              <a:cxn ang="0">
                <a:pos x="392679" y="960827"/>
              </a:cxn>
              <a:cxn ang="0">
                <a:pos x="304267" y="925203"/>
              </a:cxn>
              <a:cxn ang="0">
                <a:pos x="224522" y="879750"/>
              </a:cxn>
              <a:cxn ang="0">
                <a:pos x="154768" y="825496"/>
              </a:cxn>
              <a:cxn ang="0">
                <a:pos x="96328" y="763472"/>
              </a:cxn>
              <a:cxn ang="0">
                <a:pos x="50525" y="694708"/>
              </a:cxn>
              <a:cxn ang="0">
                <a:pos x="18685" y="620232"/>
              </a:cxn>
              <a:cxn ang="0">
                <a:pos x="2131" y="541075"/>
              </a:cxn>
            </a:cxnLst>
            <a:rect l="0" t="0" r="r" b="b"/>
            <a:pathLst>
              <a:path w="1285875" h="1000125">
                <a:moveTo>
                  <a:pt x="0" y="500062"/>
                </a:moveTo>
                <a:lnTo>
                  <a:pt x="2131" y="459049"/>
                </a:lnTo>
                <a:lnTo>
                  <a:pt x="8415" y="418950"/>
                </a:lnTo>
                <a:lnTo>
                  <a:pt x="18685" y="379892"/>
                </a:lnTo>
                <a:lnTo>
                  <a:pt x="32777" y="342005"/>
                </a:lnTo>
                <a:lnTo>
                  <a:pt x="50525" y="305416"/>
                </a:lnTo>
                <a:lnTo>
                  <a:pt x="71764" y="270256"/>
                </a:lnTo>
                <a:lnTo>
                  <a:pt x="96328" y="236652"/>
                </a:lnTo>
                <a:lnTo>
                  <a:pt x="124051" y="204733"/>
                </a:lnTo>
                <a:lnTo>
                  <a:pt x="154768" y="174628"/>
                </a:lnTo>
                <a:lnTo>
                  <a:pt x="188314" y="146465"/>
                </a:lnTo>
                <a:lnTo>
                  <a:pt x="224522" y="120374"/>
                </a:lnTo>
                <a:lnTo>
                  <a:pt x="263229" y="96483"/>
                </a:lnTo>
                <a:lnTo>
                  <a:pt x="304267" y="74921"/>
                </a:lnTo>
                <a:lnTo>
                  <a:pt x="347473" y="55816"/>
                </a:lnTo>
                <a:lnTo>
                  <a:pt x="392679" y="39297"/>
                </a:lnTo>
                <a:lnTo>
                  <a:pt x="439721" y="25493"/>
                </a:lnTo>
                <a:lnTo>
                  <a:pt x="488433" y="14533"/>
                </a:lnTo>
                <a:lnTo>
                  <a:pt x="538650" y="6545"/>
                </a:lnTo>
                <a:lnTo>
                  <a:pt x="590207" y="1657"/>
                </a:lnTo>
                <a:lnTo>
                  <a:pt x="642937" y="0"/>
                </a:lnTo>
                <a:lnTo>
                  <a:pt x="695669" y="1657"/>
                </a:lnTo>
                <a:lnTo>
                  <a:pt x="747227" y="6545"/>
                </a:lnTo>
                <a:lnTo>
                  <a:pt x="797446" y="14533"/>
                </a:lnTo>
                <a:lnTo>
                  <a:pt x="846159" y="25493"/>
                </a:lnTo>
                <a:lnTo>
                  <a:pt x="893202" y="39297"/>
                </a:lnTo>
                <a:lnTo>
                  <a:pt x="938410" y="55816"/>
                </a:lnTo>
                <a:lnTo>
                  <a:pt x="981616" y="74921"/>
                </a:lnTo>
                <a:lnTo>
                  <a:pt x="1022655" y="96483"/>
                </a:lnTo>
                <a:lnTo>
                  <a:pt x="1061362" y="120374"/>
                </a:lnTo>
                <a:lnTo>
                  <a:pt x="1097572" y="146465"/>
                </a:lnTo>
                <a:lnTo>
                  <a:pt x="1131118" y="174628"/>
                </a:lnTo>
                <a:lnTo>
                  <a:pt x="1161835" y="204733"/>
                </a:lnTo>
                <a:lnTo>
                  <a:pt x="1189559" y="236652"/>
                </a:lnTo>
                <a:lnTo>
                  <a:pt x="1214122" y="270256"/>
                </a:lnTo>
                <a:lnTo>
                  <a:pt x="1235361" y="305416"/>
                </a:lnTo>
                <a:lnTo>
                  <a:pt x="1253109" y="342005"/>
                </a:lnTo>
                <a:lnTo>
                  <a:pt x="1267201" y="379892"/>
                </a:lnTo>
                <a:lnTo>
                  <a:pt x="1277472" y="418950"/>
                </a:lnTo>
                <a:lnTo>
                  <a:pt x="1283756" y="459049"/>
                </a:lnTo>
                <a:lnTo>
                  <a:pt x="1285887" y="500062"/>
                </a:lnTo>
                <a:lnTo>
                  <a:pt x="1283756" y="541075"/>
                </a:lnTo>
                <a:lnTo>
                  <a:pt x="1277472" y="581174"/>
                </a:lnTo>
                <a:lnTo>
                  <a:pt x="1267201" y="620232"/>
                </a:lnTo>
                <a:lnTo>
                  <a:pt x="1253109" y="658119"/>
                </a:lnTo>
                <a:lnTo>
                  <a:pt x="1235361" y="694708"/>
                </a:lnTo>
                <a:lnTo>
                  <a:pt x="1214122" y="729868"/>
                </a:lnTo>
                <a:lnTo>
                  <a:pt x="1189559" y="763472"/>
                </a:lnTo>
                <a:lnTo>
                  <a:pt x="1161835" y="795391"/>
                </a:lnTo>
                <a:lnTo>
                  <a:pt x="1131118" y="825496"/>
                </a:lnTo>
                <a:lnTo>
                  <a:pt x="1097572" y="853659"/>
                </a:lnTo>
                <a:lnTo>
                  <a:pt x="1061362" y="879750"/>
                </a:lnTo>
                <a:lnTo>
                  <a:pt x="1022655" y="903641"/>
                </a:lnTo>
                <a:lnTo>
                  <a:pt x="981616" y="925203"/>
                </a:lnTo>
                <a:lnTo>
                  <a:pt x="938410" y="944308"/>
                </a:lnTo>
                <a:lnTo>
                  <a:pt x="893202" y="960827"/>
                </a:lnTo>
                <a:lnTo>
                  <a:pt x="846159" y="974631"/>
                </a:lnTo>
                <a:lnTo>
                  <a:pt x="797446" y="985591"/>
                </a:lnTo>
                <a:lnTo>
                  <a:pt x="747227" y="993579"/>
                </a:lnTo>
                <a:lnTo>
                  <a:pt x="695669" y="998467"/>
                </a:lnTo>
                <a:lnTo>
                  <a:pt x="642937" y="1000125"/>
                </a:lnTo>
                <a:lnTo>
                  <a:pt x="590207" y="998467"/>
                </a:lnTo>
                <a:lnTo>
                  <a:pt x="538650" y="993579"/>
                </a:lnTo>
                <a:lnTo>
                  <a:pt x="488433" y="985591"/>
                </a:lnTo>
                <a:lnTo>
                  <a:pt x="439721" y="974631"/>
                </a:lnTo>
                <a:lnTo>
                  <a:pt x="392679" y="960827"/>
                </a:lnTo>
                <a:lnTo>
                  <a:pt x="347473" y="944308"/>
                </a:lnTo>
                <a:lnTo>
                  <a:pt x="304267" y="925203"/>
                </a:lnTo>
                <a:lnTo>
                  <a:pt x="263229" y="903641"/>
                </a:lnTo>
                <a:lnTo>
                  <a:pt x="224522" y="879750"/>
                </a:lnTo>
                <a:lnTo>
                  <a:pt x="188314" y="853659"/>
                </a:lnTo>
                <a:lnTo>
                  <a:pt x="154768" y="825496"/>
                </a:lnTo>
                <a:lnTo>
                  <a:pt x="124051" y="795391"/>
                </a:lnTo>
                <a:lnTo>
                  <a:pt x="96328" y="763472"/>
                </a:lnTo>
                <a:lnTo>
                  <a:pt x="71764" y="729868"/>
                </a:lnTo>
                <a:lnTo>
                  <a:pt x="50525" y="694708"/>
                </a:lnTo>
                <a:lnTo>
                  <a:pt x="32777" y="658119"/>
                </a:lnTo>
                <a:lnTo>
                  <a:pt x="18685" y="620232"/>
                </a:lnTo>
                <a:lnTo>
                  <a:pt x="8415" y="581174"/>
                </a:lnTo>
                <a:lnTo>
                  <a:pt x="2131" y="541075"/>
                </a:lnTo>
                <a:lnTo>
                  <a:pt x="0" y="500062"/>
                </a:lnTo>
                <a:close/>
              </a:path>
            </a:pathLst>
          </a:custGeom>
          <a:noFill/>
          <a:ln w="25400">
            <a:solidFill>
              <a:srgbClr val="5C467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" name="object 40"/>
          <p:cNvSpPr txBox="1"/>
          <p:nvPr/>
        </p:nvSpPr>
        <p:spPr>
          <a:xfrm>
            <a:off x="4079875" y="2120900"/>
            <a:ext cx="700088" cy="458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42" name="object 4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3833" name="object 4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85A4ED4-07FB-40D7-97E6-B0E2A1FB45A2}" type="slidenum">
              <a:rPr lang="th-TH"/>
              <a:pPr marL="25400"/>
              <a:t>27</a:t>
            </a:fld>
            <a:endParaRPr lang="th-TH"/>
          </a:p>
        </p:txBody>
      </p:sp>
      <p:sp>
        <p:nvSpPr>
          <p:cNvPr id="41" name="object 41"/>
          <p:cNvSpPr txBox="1"/>
          <p:nvPr/>
        </p:nvSpPr>
        <p:spPr>
          <a:xfrm>
            <a:off x="6865938" y="2246313"/>
            <a:ext cx="1323975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1950" baseline="-21367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&lt; </a:t>
            </a:r>
            <a:r>
              <a:rPr sz="2000" i="1" spc="-160" dirty="0">
                <a:latin typeface="Times New Roman"/>
                <a:cs typeface="Times New Roman"/>
              </a:rPr>
              <a:t>t</a:t>
            </a:r>
            <a:r>
              <a:rPr sz="2000" spc="-160" dirty="0">
                <a:latin typeface="Symbol"/>
                <a:cs typeface="Symbol"/>
              </a:rPr>
              <a:t></a:t>
            </a:r>
            <a:r>
              <a:rPr sz="1950" spc="-240" baseline="-21367" dirty="0">
                <a:latin typeface="Times New Roman"/>
                <a:cs typeface="Times New Roman"/>
              </a:rPr>
              <a:t>0  </a:t>
            </a:r>
            <a:r>
              <a:rPr sz="2000" spc="-5" dirty="0">
                <a:latin typeface="Times New Roman"/>
                <a:cs typeface="Times New Roman"/>
              </a:rPr>
              <a:t>&lt; 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1950" baseline="-21367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i="1" spc="-160" dirty="0">
                <a:latin typeface="Times New Roman"/>
                <a:cs typeface="Times New Roman"/>
              </a:rPr>
              <a:t>t</a:t>
            </a:r>
            <a:r>
              <a:rPr sz="2000" spc="-160" dirty="0">
                <a:latin typeface="Symbol"/>
                <a:cs typeface="Symbol"/>
              </a:rPr>
              <a:t></a:t>
            </a:r>
            <a:r>
              <a:rPr sz="1950" spc="-240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3681413"/>
            <a:ext cx="7912100" cy="1719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Each link predictor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th-TH" sz="2400">
                <a:latin typeface="Tahoma" pitchFamily="34" charset="0"/>
                <a:cs typeface="Tahoma" pitchFamily="34" charset="0"/>
              </a:rPr>
              <a:t>,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Output a ranked list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th-TH" sz="1900" i="1" baseline="-21000"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th-TH" sz="2000">
                <a:latin typeface="Tahoma" pitchFamily="34" charset="0"/>
                <a:cs typeface="Tahoma" pitchFamily="34" charset="0"/>
              </a:rPr>
              <a:t>of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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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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1900" i="1" baseline="-21000">
                <a:latin typeface="Times New Roman" pitchFamily="18" charset="0"/>
                <a:cs typeface="Times New Roman" pitchFamily="18" charset="0"/>
              </a:rPr>
              <a:t>old</a:t>
            </a:r>
            <a:r>
              <a:rPr lang="th-TH" sz="2000">
                <a:latin typeface="Tahoma" pitchFamily="34" charset="0"/>
                <a:cs typeface="Tahoma" pitchFamily="34" charset="0"/>
              </a:rPr>
              <a:t>, ordered according  to their decreasing values of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Evaluate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th-TH" sz="2000">
                <a:latin typeface="Tahoma" pitchFamily="34" charset="0"/>
                <a:cs typeface="Tahoma" pitchFamily="34" charset="0"/>
              </a:rPr>
              <a:t>by taking the top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th-TH" sz="2000">
                <a:latin typeface="Tahoma" pitchFamily="34" charset="0"/>
                <a:cs typeface="Tahoma" pitchFamily="34" charset="0"/>
              </a:rPr>
              <a:t>edge predictions from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th-TH" sz="1900" i="1" baseline="-21000"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th-TH" sz="2000">
                <a:latin typeface="Tahoma" pitchFamily="34" charset="0"/>
                <a:cs typeface="Tahoma" pitchFamily="34" charset="0"/>
              </a:rPr>
              <a:t>that are  in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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Core </a:t>
            </a:r>
            <a:r>
              <a:rPr lang="th-TH" sz="2000">
                <a:latin typeface="Tahoma" pitchFamily="34" charset="0"/>
                <a:cs typeface="Tahoma" pitchFamily="34" charset="0"/>
              </a:rPr>
              <a:t>and computing the size of the intersection with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th-TH" sz="1900" i="1" baseline="26000">
                <a:latin typeface="Times New Roman" pitchFamily="18" charset="0"/>
                <a:cs typeface="Times New Roman" pitchFamily="18" charset="0"/>
              </a:rPr>
              <a:t>*</a:t>
            </a:r>
            <a:endParaRPr lang="th-TH" sz="1900" baseline="26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1988" y="5235575"/>
            <a:ext cx="2984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15" dirty="0">
                <a:latin typeface="Times New Roman"/>
                <a:cs typeface="Times New Roman"/>
              </a:rPr>
              <a:t>new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258763" y="254000"/>
            <a:ext cx="67897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Experimental</a:t>
            </a:r>
            <a:r>
              <a:rPr spc="-75" dirty="0"/>
              <a:t> </a:t>
            </a:r>
            <a:r>
              <a:rPr spc="-5" dirty="0"/>
              <a:t>Methodology</a:t>
            </a:r>
          </a:p>
        </p:txBody>
      </p:sp>
      <p:sp>
        <p:nvSpPr>
          <p:cNvPr id="34821" name="object 6"/>
          <p:cNvSpPr>
            <a:spLocks noChangeArrowheads="1"/>
          </p:cNvSpPr>
          <p:nvPr/>
        </p:nvSpPr>
        <p:spPr bwMode="auto">
          <a:xfrm>
            <a:off x="2522538" y="1338263"/>
            <a:ext cx="3028950" cy="2095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2" name="object 7"/>
          <p:cNvSpPr>
            <a:spLocks/>
          </p:cNvSpPr>
          <p:nvPr/>
        </p:nvSpPr>
        <p:spPr bwMode="auto">
          <a:xfrm>
            <a:off x="2570163" y="1363663"/>
            <a:ext cx="2932112" cy="2001837"/>
          </a:xfrm>
          <a:custGeom>
            <a:avLst/>
            <a:gdLst/>
            <a:ahLst/>
            <a:cxnLst>
              <a:cxn ang="0">
                <a:pos x="1187365" y="1886058"/>
              </a:cxn>
              <a:cxn ang="0">
                <a:pos x="1367369" y="1982771"/>
              </a:cxn>
              <a:cxn ang="0">
                <a:pos x="1560138" y="1997492"/>
              </a:cxn>
              <a:cxn ang="0">
                <a:pos x="1736410" y="1939805"/>
              </a:cxn>
              <a:cxn ang="0">
                <a:pos x="1873904" y="1820824"/>
              </a:cxn>
              <a:cxn ang="0">
                <a:pos x="397458" y="1638804"/>
              </a:cxn>
              <a:cxn ang="0">
                <a:pos x="523340" y="1774904"/>
              </a:cxn>
              <a:cxn ang="0">
                <a:pos x="680427" y="1855063"/>
              </a:cxn>
              <a:cxn ang="0">
                <a:pos x="856212" y="1881353"/>
              </a:cxn>
              <a:cxn ang="0">
                <a:pos x="1034469" y="1850004"/>
              </a:cxn>
              <a:cxn ang="0">
                <a:pos x="1899607" y="1782804"/>
              </a:cxn>
              <a:cxn ang="0">
                <a:pos x="2367373" y="1689715"/>
              </a:cxn>
              <a:cxn ang="0">
                <a:pos x="1938171" y="1698050"/>
              </a:cxn>
              <a:cxn ang="0">
                <a:pos x="2142730" y="1753308"/>
              </a:cxn>
              <a:cxn ang="0">
                <a:pos x="2327479" y="1712003"/>
              </a:cxn>
              <a:cxn ang="0">
                <a:pos x="609385" y="188602"/>
              </a:cxn>
              <a:cxn ang="0">
                <a:pos x="437902" y="266392"/>
              </a:cxn>
              <a:cxn ang="0">
                <a:pos x="317579" y="398790"/>
              </a:cxn>
              <a:cxn ang="0">
                <a:pos x="263719" y="567097"/>
              </a:cxn>
              <a:cxn ang="0">
                <a:pos x="218313" y="672952"/>
              </a:cxn>
              <a:cxn ang="0">
                <a:pos x="66615" y="764181"/>
              </a:cxn>
              <a:cxn ang="0">
                <a:pos x="0" y="924500"/>
              </a:cxn>
              <a:cxn ang="0">
                <a:pos x="45168" y="1086010"/>
              </a:cxn>
              <a:cxn ang="0">
                <a:pos x="113475" y="1214167"/>
              </a:cxn>
              <a:cxn ang="0">
                <a:pos x="67601" y="1395650"/>
              </a:cxn>
              <a:cxn ang="0">
                <a:pos x="144594" y="1550215"/>
              </a:cxn>
              <a:cxn ang="0">
                <a:pos x="301096" y="1632079"/>
              </a:cxn>
              <a:cxn ang="0">
                <a:pos x="2466022" y="1599559"/>
              </a:cxn>
              <a:cxn ang="0">
                <a:pos x="2534642" y="1437647"/>
              </a:cxn>
              <a:cxn ang="0">
                <a:pos x="2672723" y="1353845"/>
              </a:cxn>
              <a:cxn ang="0">
                <a:pos x="2824559" y="1244347"/>
              </a:cxn>
              <a:cxn ang="0">
                <a:pos x="2914026" y="1089037"/>
              </a:cxn>
              <a:cxn ang="0">
                <a:pos x="2928842" y="915712"/>
              </a:cxn>
              <a:cxn ang="0">
                <a:pos x="2865707" y="747745"/>
              </a:cxn>
              <a:cxn ang="0">
                <a:pos x="2866708" y="575552"/>
              </a:cxn>
              <a:cxn ang="0">
                <a:pos x="2818906" y="409417"/>
              </a:cxn>
              <a:cxn ang="0">
                <a:pos x="2689393" y="286814"/>
              </a:cxn>
              <a:cxn ang="0">
                <a:pos x="951622" y="234375"/>
              </a:cxn>
              <a:cxn ang="0">
                <a:pos x="759943" y="177608"/>
              </a:cxn>
              <a:cxn ang="0">
                <a:pos x="1165087" y="70480"/>
              </a:cxn>
              <a:cxn ang="0">
                <a:pos x="1008119" y="161014"/>
              </a:cxn>
              <a:cxn ang="0">
                <a:pos x="2585157" y="200762"/>
              </a:cxn>
              <a:cxn ang="0">
                <a:pos x="1505302" y="135986"/>
              </a:cxn>
              <a:cxn ang="0">
                <a:pos x="1302938" y="56969"/>
              </a:cxn>
              <a:cxn ang="0">
                <a:pos x="1695574" y="14233"/>
              </a:cxn>
              <a:cxn ang="0">
                <a:pos x="1549490" y="114075"/>
              </a:cxn>
              <a:cxn ang="0">
                <a:pos x="2526838" y="108378"/>
              </a:cxn>
              <a:cxn ang="0">
                <a:pos x="1876838" y="12269"/>
              </a:cxn>
              <a:cxn ang="0">
                <a:pos x="2226063" y="3982"/>
              </a:cxn>
              <a:cxn ang="0">
                <a:pos x="2058937" y="76096"/>
              </a:cxn>
              <a:cxn ang="0">
                <a:pos x="2449452" y="46231"/>
              </a:cxn>
              <a:cxn ang="0">
                <a:pos x="2271846" y="481"/>
              </a:cxn>
            </a:cxnLst>
            <a:rect l="0" t="0" r="r" b="b"/>
            <a:pathLst>
              <a:path w="2932429" h="2001520">
                <a:moveTo>
                  <a:pt x="1880182" y="1811537"/>
                </a:moveTo>
                <a:lnTo>
                  <a:pt x="1119453" y="1811537"/>
                </a:lnTo>
                <a:lnTo>
                  <a:pt x="1151223" y="1850738"/>
                </a:lnTo>
                <a:lnTo>
                  <a:pt x="1187365" y="1886058"/>
                </a:lnTo>
                <a:lnTo>
                  <a:pt x="1227466" y="1917209"/>
                </a:lnTo>
                <a:lnTo>
                  <a:pt x="1271111" y="1943903"/>
                </a:lnTo>
                <a:lnTo>
                  <a:pt x="1317883" y="1965853"/>
                </a:lnTo>
                <a:lnTo>
                  <a:pt x="1367369" y="1982771"/>
                </a:lnTo>
                <a:lnTo>
                  <a:pt x="1415889" y="1993848"/>
                </a:lnTo>
                <a:lnTo>
                  <a:pt x="1464423" y="1999877"/>
                </a:lnTo>
                <a:lnTo>
                  <a:pt x="1512622" y="2001034"/>
                </a:lnTo>
                <a:lnTo>
                  <a:pt x="1560138" y="1997492"/>
                </a:lnTo>
                <a:lnTo>
                  <a:pt x="1606623" y="1989425"/>
                </a:lnTo>
                <a:lnTo>
                  <a:pt x="1651729" y="1977005"/>
                </a:lnTo>
                <a:lnTo>
                  <a:pt x="1695107" y="1960407"/>
                </a:lnTo>
                <a:lnTo>
                  <a:pt x="1736410" y="1939805"/>
                </a:lnTo>
                <a:lnTo>
                  <a:pt x="1775290" y="1915372"/>
                </a:lnTo>
                <a:lnTo>
                  <a:pt x="1811397" y="1887281"/>
                </a:lnTo>
                <a:lnTo>
                  <a:pt x="1844385" y="1855707"/>
                </a:lnTo>
                <a:lnTo>
                  <a:pt x="1873904" y="1820824"/>
                </a:lnTo>
                <a:lnTo>
                  <a:pt x="1880182" y="1811537"/>
                </a:lnTo>
                <a:close/>
              </a:path>
              <a:path w="2932429" h="2001520">
                <a:moveTo>
                  <a:pt x="2434056" y="1635858"/>
                </a:moveTo>
                <a:lnTo>
                  <a:pt x="395654" y="1635858"/>
                </a:lnTo>
                <a:lnTo>
                  <a:pt x="397458" y="1638804"/>
                </a:lnTo>
                <a:lnTo>
                  <a:pt x="427557" y="1681701"/>
                </a:lnTo>
                <a:lnTo>
                  <a:pt x="456879" y="1715802"/>
                </a:lnTo>
                <a:lnTo>
                  <a:pt x="488891" y="1746889"/>
                </a:lnTo>
                <a:lnTo>
                  <a:pt x="523340" y="1774904"/>
                </a:lnTo>
                <a:lnTo>
                  <a:pt x="559971" y="1799788"/>
                </a:lnTo>
                <a:lnTo>
                  <a:pt x="598532" y="1821482"/>
                </a:lnTo>
                <a:lnTo>
                  <a:pt x="638768" y="1839926"/>
                </a:lnTo>
                <a:lnTo>
                  <a:pt x="680427" y="1855063"/>
                </a:lnTo>
                <a:lnTo>
                  <a:pt x="723254" y="1866833"/>
                </a:lnTo>
                <a:lnTo>
                  <a:pt x="766996" y="1875177"/>
                </a:lnTo>
                <a:lnTo>
                  <a:pt x="811400" y="1880037"/>
                </a:lnTo>
                <a:lnTo>
                  <a:pt x="856212" y="1881353"/>
                </a:lnTo>
                <a:lnTo>
                  <a:pt x="901179" y="1879066"/>
                </a:lnTo>
                <a:lnTo>
                  <a:pt x="946046" y="1873119"/>
                </a:lnTo>
                <a:lnTo>
                  <a:pt x="990561" y="1863451"/>
                </a:lnTo>
                <a:lnTo>
                  <a:pt x="1034469" y="1850004"/>
                </a:lnTo>
                <a:lnTo>
                  <a:pt x="1077518" y="1832719"/>
                </a:lnTo>
                <a:lnTo>
                  <a:pt x="1119453" y="1811537"/>
                </a:lnTo>
                <a:lnTo>
                  <a:pt x="1880182" y="1811537"/>
                </a:lnTo>
                <a:lnTo>
                  <a:pt x="1899607" y="1782804"/>
                </a:lnTo>
                <a:lnTo>
                  <a:pt x="1921145" y="1741821"/>
                </a:lnTo>
                <a:lnTo>
                  <a:pt x="1938171" y="1698050"/>
                </a:lnTo>
                <a:lnTo>
                  <a:pt x="2352454" y="1698050"/>
                </a:lnTo>
                <a:lnTo>
                  <a:pt x="2367373" y="1689715"/>
                </a:lnTo>
                <a:lnTo>
                  <a:pt x="2404009" y="1663319"/>
                </a:lnTo>
                <a:lnTo>
                  <a:pt x="2434056" y="1635858"/>
                </a:lnTo>
                <a:close/>
              </a:path>
              <a:path w="2932429" h="2001520">
                <a:moveTo>
                  <a:pt x="2352454" y="1698050"/>
                </a:moveTo>
                <a:lnTo>
                  <a:pt x="1938171" y="1698050"/>
                </a:lnTo>
                <a:lnTo>
                  <a:pt x="1985857" y="1721627"/>
                </a:lnTo>
                <a:lnTo>
                  <a:pt x="2036336" y="1738828"/>
                </a:lnTo>
                <a:lnTo>
                  <a:pt x="2088872" y="1749454"/>
                </a:lnTo>
                <a:lnTo>
                  <a:pt x="2142730" y="1753308"/>
                </a:lnTo>
                <a:lnTo>
                  <a:pt x="2191952" y="1750836"/>
                </a:lnTo>
                <a:lnTo>
                  <a:pt x="2239398" y="1742902"/>
                </a:lnTo>
                <a:lnTo>
                  <a:pt x="2284698" y="1729845"/>
                </a:lnTo>
                <a:lnTo>
                  <a:pt x="2327479" y="1712003"/>
                </a:lnTo>
                <a:lnTo>
                  <a:pt x="2352454" y="1698050"/>
                </a:lnTo>
                <a:close/>
              </a:path>
              <a:path w="2932429" h="2001520">
                <a:moveTo>
                  <a:pt x="709288" y="176119"/>
                </a:moveTo>
                <a:lnTo>
                  <a:pt x="658455" y="179879"/>
                </a:lnTo>
                <a:lnTo>
                  <a:pt x="609385" y="188602"/>
                </a:lnTo>
                <a:lnTo>
                  <a:pt x="562555" y="201907"/>
                </a:lnTo>
                <a:lnTo>
                  <a:pt x="518205" y="219502"/>
                </a:lnTo>
                <a:lnTo>
                  <a:pt x="476574" y="241094"/>
                </a:lnTo>
                <a:lnTo>
                  <a:pt x="437902" y="266392"/>
                </a:lnTo>
                <a:lnTo>
                  <a:pt x="402427" y="295102"/>
                </a:lnTo>
                <a:lnTo>
                  <a:pt x="370389" y="326934"/>
                </a:lnTo>
                <a:lnTo>
                  <a:pt x="342027" y="361594"/>
                </a:lnTo>
                <a:lnTo>
                  <a:pt x="317579" y="398790"/>
                </a:lnTo>
                <a:lnTo>
                  <a:pt x="297285" y="438231"/>
                </a:lnTo>
                <a:lnTo>
                  <a:pt x="281385" y="479624"/>
                </a:lnTo>
                <a:lnTo>
                  <a:pt x="270116" y="522677"/>
                </a:lnTo>
                <a:lnTo>
                  <a:pt x="263719" y="567097"/>
                </a:lnTo>
                <a:lnTo>
                  <a:pt x="262432" y="612593"/>
                </a:lnTo>
                <a:lnTo>
                  <a:pt x="266495" y="658872"/>
                </a:lnTo>
                <a:lnTo>
                  <a:pt x="264032" y="665108"/>
                </a:lnTo>
                <a:lnTo>
                  <a:pt x="218313" y="672952"/>
                </a:lnTo>
                <a:lnTo>
                  <a:pt x="175000" y="687208"/>
                </a:lnTo>
                <a:lnTo>
                  <a:pt x="134806" y="707450"/>
                </a:lnTo>
                <a:lnTo>
                  <a:pt x="98440" y="733250"/>
                </a:lnTo>
                <a:lnTo>
                  <a:pt x="66615" y="764181"/>
                </a:lnTo>
                <a:lnTo>
                  <a:pt x="40042" y="799817"/>
                </a:lnTo>
                <a:lnTo>
                  <a:pt x="19221" y="840165"/>
                </a:lnTo>
                <a:lnTo>
                  <a:pt x="5946" y="881984"/>
                </a:lnTo>
                <a:lnTo>
                  <a:pt x="0" y="924500"/>
                </a:lnTo>
                <a:lnTo>
                  <a:pt x="1165" y="966935"/>
                </a:lnTo>
                <a:lnTo>
                  <a:pt x="9227" y="1008516"/>
                </a:lnTo>
                <a:lnTo>
                  <a:pt x="23966" y="1048466"/>
                </a:lnTo>
                <a:lnTo>
                  <a:pt x="45168" y="1086010"/>
                </a:lnTo>
                <a:lnTo>
                  <a:pt x="72615" y="1120372"/>
                </a:lnTo>
                <a:lnTo>
                  <a:pt x="106089" y="1150776"/>
                </a:lnTo>
                <a:lnTo>
                  <a:pt x="145375" y="1176448"/>
                </a:lnTo>
                <a:lnTo>
                  <a:pt x="113475" y="1214167"/>
                </a:lnTo>
                <a:lnTo>
                  <a:pt x="89383" y="1255972"/>
                </a:lnTo>
                <a:lnTo>
                  <a:pt x="73465" y="1300838"/>
                </a:lnTo>
                <a:lnTo>
                  <a:pt x="66083" y="1347739"/>
                </a:lnTo>
                <a:lnTo>
                  <a:pt x="67601" y="1395650"/>
                </a:lnTo>
                <a:lnTo>
                  <a:pt x="77031" y="1439376"/>
                </a:lnTo>
                <a:lnTo>
                  <a:pt x="93457" y="1480042"/>
                </a:lnTo>
                <a:lnTo>
                  <a:pt x="116203" y="1517153"/>
                </a:lnTo>
                <a:lnTo>
                  <a:pt x="144594" y="1550215"/>
                </a:lnTo>
                <a:lnTo>
                  <a:pt x="177954" y="1578733"/>
                </a:lnTo>
                <a:lnTo>
                  <a:pt x="215608" y="1602213"/>
                </a:lnTo>
                <a:lnTo>
                  <a:pt x="256881" y="1620160"/>
                </a:lnTo>
                <a:lnTo>
                  <a:pt x="301096" y="1632079"/>
                </a:lnTo>
                <a:lnTo>
                  <a:pt x="347579" y="1637477"/>
                </a:lnTo>
                <a:lnTo>
                  <a:pt x="395654" y="1635858"/>
                </a:lnTo>
                <a:lnTo>
                  <a:pt x="2434056" y="1635858"/>
                </a:lnTo>
                <a:lnTo>
                  <a:pt x="2466022" y="1599559"/>
                </a:lnTo>
                <a:lnTo>
                  <a:pt x="2490658" y="1562872"/>
                </a:lnTo>
                <a:lnTo>
                  <a:pt x="2510554" y="1523432"/>
                </a:lnTo>
                <a:lnTo>
                  <a:pt x="2525339" y="1481578"/>
                </a:lnTo>
                <a:lnTo>
                  <a:pt x="2534642" y="1437647"/>
                </a:lnTo>
                <a:lnTo>
                  <a:pt x="2538094" y="1391980"/>
                </a:lnTo>
                <a:lnTo>
                  <a:pt x="2584434" y="1383542"/>
                </a:lnTo>
                <a:lnTo>
                  <a:pt x="2629426" y="1370786"/>
                </a:lnTo>
                <a:lnTo>
                  <a:pt x="2672723" y="1353845"/>
                </a:lnTo>
                <a:lnTo>
                  <a:pt x="2713984" y="1332853"/>
                </a:lnTo>
                <a:lnTo>
                  <a:pt x="2752863" y="1307944"/>
                </a:lnTo>
                <a:lnTo>
                  <a:pt x="2790915" y="1277622"/>
                </a:lnTo>
                <a:lnTo>
                  <a:pt x="2824559" y="1244347"/>
                </a:lnTo>
                <a:lnTo>
                  <a:pt x="2853744" y="1208487"/>
                </a:lnTo>
                <a:lnTo>
                  <a:pt x="2878418" y="1170404"/>
                </a:lnTo>
                <a:lnTo>
                  <a:pt x="2898529" y="1130466"/>
                </a:lnTo>
                <a:lnTo>
                  <a:pt x="2914026" y="1089037"/>
                </a:lnTo>
                <a:lnTo>
                  <a:pt x="2924857" y="1046482"/>
                </a:lnTo>
                <a:lnTo>
                  <a:pt x="2930972" y="1003166"/>
                </a:lnTo>
                <a:lnTo>
                  <a:pt x="2932317" y="959454"/>
                </a:lnTo>
                <a:lnTo>
                  <a:pt x="2928842" y="915712"/>
                </a:lnTo>
                <a:lnTo>
                  <a:pt x="2920495" y="872305"/>
                </a:lnTo>
                <a:lnTo>
                  <a:pt x="2907225" y="829599"/>
                </a:lnTo>
                <a:lnTo>
                  <a:pt x="2888979" y="787957"/>
                </a:lnTo>
                <a:lnTo>
                  <a:pt x="2865707" y="747745"/>
                </a:lnTo>
                <a:lnTo>
                  <a:pt x="2837356" y="709329"/>
                </a:lnTo>
                <a:lnTo>
                  <a:pt x="2842116" y="698473"/>
                </a:lnTo>
                <a:lnTo>
                  <a:pt x="2863622" y="620195"/>
                </a:lnTo>
                <a:lnTo>
                  <a:pt x="2866708" y="575552"/>
                </a:lnTo>
                <a:lnTo>
                  <a:pt x="2863477" y="531661"/>
                </a:lnTo>
                <a:lnTo>
                  <a:pt x="2854231" y="489013"/>
                </a:lnTo>
                <a:lnTo>
                  <a:pt x="2839274" y="448101"/>
                </a:lnTo>
                <a:lnTo>
                  <a:pt x="2818906" y="409417"/>
                </a:lnTo>
                <a:lnTo>
                  <a:pt x="2793432" y="373454"/>
                </a:lnTo>
                <a:lnTo>
                  <a:pt x="2763154" y="340704"/>
                </a:lnTo>
                <a:lnTo>
                  <a:pt x="2728373" y="311660"/>
                </a:lnTo>
                <a:lnTo>
                  <a:pt x="2689393" y="286814"/>
                </a:lnTo>
                <a:lnTo>
                  <a:pt x="2646516" y="266658"/>
                </a:lnTo>
                <a:lnTo>
                  <a:pt x="2600044" y="251685"/>
                </a:lnTo>
                <a:lnTo>
                  <a:pt x="2594984" y="234375"/>
                </a:lnTo>
                <a:lnTo>
                  <a:pt x="951622" y="234375"/>
                </a:lnTo>
                <a:lnTo>
                  <a:pt x="906261" y="212730"/>
                </a:lnTo>
                <a:lnTo>
                  <a:pt x="858889" y="195998"/>
                </a:lnTo>
                <a:lnTo>
                  <a:pt x="809963" y="184262"/>
                </a:lnTo>
                <a:lnTo>
                  <a:pt x="759943" y="177608"/>
                </a:lnTo>
                <a:lnTo>
                  <a:pt x="709288" y="176119"/>
                </a:lnTo>
                <a:close/>
              </a:path>
              <a:path w="2932429" h="2001520">
                <a:moveTo>
                  <a:pt x="1256236" y="55961"/>
                </a:moveTo>
                <a:lnTo>
                  <a:pt x="1210092" y="60520"/>
                </a:lnTo>
                <a:lnTo>
                  <a:pt x="1165087" y="70480"/>
                </a:lnTo>
                <a:lnTo>
                  <a:pt x="1121805" y="85675"/>
                </a:lnTo>
                <a:lnTo>
                  <a:pt x="1080828" y="105940"/>
                </a:lnTo>
                <a:lnTo>
                  <a:pt x="1042738" y="131109"/>
                </a:lnTo>
                <a:lnTo>
                  <a:pt x="1008119" y="161014"/>
                </a:lnTo>
                <a:lnTo>
                  <a:pt x="977553" y="195492"/>
                </a:lnTo>
                <a:lnTo>
                  <a:pt x="951622" y="234375"/>
                </a:lnTo>
                <a:lnTo>
                  <a:pt x="2594984" y="234375"/>
                </a:lnTo>
                <a:lnTo>
                  <a:pt x="2585157" y="200762"/>
                </a:lnTo>
                <a:lnTo>
                  <a:pt x="2561246" y="153311"/>
                </a:lnTo>
                <a:lnTo>
                  <a:pt x="2560577" y="152422"/>
                </a:lnTo>
                <a:lnTo>
                  <a:pt x="1524595" y="152422"/>
                </a:lnTo>
                <a:lnTo>
                  <a:pt x="1505302" y="135986"/>
                </a:lnTo>
                <a:lnTo>
                  <a:pt x="1463204" y="107248"/>
                </a:lnTo>
                <a:lnTo>
                  <a:pt x="1395682" y="76350"/>
                </a:lnTo>
                <a:lnTo>
                  <a:pt x="1349614" y="63710"/>
                </a:lnTo>
                <a:lnTo>
                  <a:pt x="1302938" y="56969"/>
                </a:lnTo>
                <a:lnTo>
                  <a:pt x="1256236" y="55961"/>
                </a:lnTo>
                <a:close/>
              </a:path>
              <a:path w="2932429" h="2001520">
                <a:moveTo>
                  <a:pt x="1785077" y="0"/>
                </a:moveTo>
                <a:lnTo>
                  <a:pt x="1739635" y="3931"/>
                </a:lnTo>
                <a:lnTo>
                  <a:pt x="1695574" y="14233"/>
                </a:lnTo>
                <a:lnTo>
                  <a:pt x="1653712" y="30653"/>
                </a:lnTo>
                <a:lnTo>
                  <a:pt x="1614866" y="52936"/>
                </a:lnTo>
                <a:lnTo>
                  <a:pt x="1579853" y="80828"/>
                </a:lnTo>
                <a:lnTo>
                  <a:pt x="1549490" y="114075"/>
                </a:lnTo>
                <a:lnTo>
                  <a:pt x="1524595" y="152422"/>
                </a:lnTo>
                <a:lnTo>
                  <a:pt x="2560577" y="152422"/>
                </a:lnTo>
                <a:lnTo>
                  <a:pt x="2528942" y="110346"/>
                </a:lnTo>
                <a:lnTo>
                  <a:pt x="2526838" y="108378"/>
                </a:lnTo>
                <a:lnTo>
                  <a:pt x="2024747" y="108378"/>
                </a:lnTo>
                <a:lnTo>
                  <a:pt x="2002739" y="84494"/>
                </a:lnTo>
                <a:lnTo>
                  <a:pt x="1950873" y="44597"/>
                </a:lnTo>
                <a:lnTo>
                  <a:pt x="1876838" y="12269"/>
                </a:lnTo>
                <a:lnTo>
                  <a:pt x="1831084" y="2694"/>
                </a:lnTo>
                <a:lnTo>
                  <a:pt x="1785077" y="0"/>
                </a:lnTo>
                <a:close/>
              </a:path>
              <a:path w="2932429" h="2001520">
                <a:moveTo>
                  <a:pt x="2271846" y="481"/>
                </a:moveTo>
                <a:lnTo>
                  <a:pt x="2226063" y="3982"/>
                </a:lnTo>
                <a:lnTo>
                  <a:pt x="2181162" y="13349"/>
                </a:lnTo>
                <a:lnTo>
                  <a:pt x="2137862" y="28527"/>
                </a:lnTo>
                <a:lnTo>
                  <a:pt x="2096881" y="49461"/>
                </a:lnTo>
                <a:lnTo>
                  <a:pt x="2058937" y="76096"/>
                </a:lnTo>
                <a:lnTo>
                  <a:pt x="2024747" y="108378"/>
                </a:lnTo>
                <a:lnTo>
                  <a:pt x="2526838" y="108378"/>
                </a:lnTo>
                <a:lnTo>
                  <a:pt x="2488881" y="72882"/>
                </a:lnTo>
                <a:lnTo>
                  <a:pt x="2449452" y="46231"/>
                </a:lnTo>
                <a:lnTo>
                  <a:pt x="2407316" y="25721"/>
                </a:lnTo>
                <a:lnTo>
                  <a:pt x="2363191" y="11295"/>
                </a:lnTo>
                <a:lnTo>
                  <a:pt x="2317795" y="2900"/>
                </a:lnTo>
                <a:lnTo>
                  <a:pt x="2271846" y="481"/>
                </a:lnTo>
                <a:close/>
              </a:path>
            </a:pathLst>
          </a:custGeom>
          <a:solidFill>
            <a:srgbClr val="FCEAD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3" name="object 8"/>
          <p:cNvSpPr>
            <a:spLocks/>
          </p:cNvSpPr>
          <p:nvPr/>
        </p:nvSpPr>
        <p:spPr bwMode="auto">
          <a:xfrm>
            <a:off x="2570163" y="1363663"/>
            <a:ext cx="2932112" cy="2001837"/>
          </a:xfrm>
          <a:custGeom>
            <a:avLst/>
            <a:gdLst/>
            <a:ahLst/>
            <a:cxnLst>
              <a:cxn ang="0">
                <a:pos x="263719" y="567097"/>
              </a:cxn>
              <a:cxn ang="0">
                <a:pos x="297285" y="438231"/>
              </a:cxn>
              <a:cxn ang="0">
                <a:pos x="370389" y="326934"/>
              </a:cxn>
              <a:cxn ang="0">
                <a:pos x="476574" y="241094"/>
              </a:cxn>
              <a:cxn ang="0">
                <a:pos x="609385" y="188602"/>
              </a:cxn>
              <a:cxn ang="0">
                <a:pos x="759943" y="177608"/>
              </a:cxn>
              <a:cxn ang="0">
                <a:pos x="906261" y="212730"/>
              </a:cxn>
              <a:cxn ang="0">
                <a:pos x="1008119" y="161014"/>
              </a:cxn>
              <a:cxn ang="0">
                <a:pos x="1121805" y="85675"/>
              </a:cxn>
              <a:cxn ang="0">
                <a:pos x="1256236" y="55961"/>
              </a:cxn>
              <a:cxn ang="0">
                <a:pos x="1395682" y="76350"/>
              </a:cxn>
              <a:cxn ang="0">
                <a:pos x="1524595" y="152422"/>
              </a:cxn>
              <a:cxn ang="0">
                <a:pos x="1614866" y="52936"/>
              </a:cxn>
              <a:cxn ang="0">
                <a:pos x="1739635" y="3931"/>
              </a:cxn>
              <a:cxn ang="0">
                <a:pos x="1876838" y="12269"/>
              </a:cxn>
              <a:cxn ang="0">
                <a:pos x="2024747" y="108378"/>
              </a:cxn>
              <a:cxn ang="0">
                <a:pos x="2137862" y="28527"/>
              </a:cxn>
              <a:cxn ang="0">
                <a:pos x="2271846" y="481"/>
              </a:cxn>
              <a:cxn ang="0">
                <a:pos x="2407316" y="25721"/>
              </a:cxn>
              <a:cxn ang="0">
                <a:pos x="2528942" y="110346"/>
              </a:cxn>
              <a:cxn ang="0">
                <a:pos x="2600044" y="251685"/>
              </a:cxn>
              <a:cxn ang="0">
                <a:pos x="2728373" y="311660"/>
              </a:cxn>
              <a:cxn ang="0">
                <a:pos x="2818906" y="409417"/>
              </a:cxn>
              <a:cxn ang="0">
                <a:pos x="2863477" y="531661"/>
              </a:cxn>
              <a:cxn ang="0">
                <a:pos x="2853917" y="665095"/>
              </a:cxn>
              <a:cxn ang="0">
                <a:pos x="2888979" y="787957"/>
              </a:cxn>
              <a:cxn ang="0">
                <a:pos x="2928842" y="915712"/>
              </a:cxn>
              <a:cxn ang="0">
                <a:pos x="2924857" y="1046482"/>
              </a:cxn>
              <a:cxn ang="0">
                <a:pos x="2878418" y="1170404"/>
              </a:cxn>
              <a:cxn ang="0">
                <a:pos x="2790915" y="1277622"/>
              </a:cxn>
              <a:cxn ang="0">
                <a:pos x="2672723" y="1353845"/>
              </a:cxn>
              <a:cxn ang="0">
                <a:pos x="2538094" y="1391980"/>
              </a:cxn>
              <a:cxn ang="0">
                <a:pos x="2510554" y="1523432"/>
              </a:cxn>
              <a:cxn ang="0">
                <a:pos x="2437015" y="1633154"/>
              </a:cxn>
              <a:cxn ang="0">
                <a:pos x="2327479" y="1712003"/>
              </a:cxn>
              <a:cxn ang="0">
                <a:pos x="2191952" y="1750836"/>
              </a:cxn>
              <a:cxn ang="0">
                <a:pos x="2036336" y="1738828"/>
              </a:cxn>
              <a:cxn ang="0">
                <a:pos x="1921145" y="1741821"/>
              </a:cxn>
              <a:cxn ang="0">
                <a:pos x="1844385" y="1855707"/>
              </a:cxn>
              <a:cxn ang="0">
                <a:pos x="1736410" y="1939805"/>
              </a:cxn>
              <a:cxn ang="0">
                <a:pos x="1606623" y="1989425"/>
              </a:cxn>
              <a:cxn ang="0">
                <a:pos x="1464423" y="1999877"/>
              </a:cxn>
              <a:cxn ang="0">
                <a:pos x="1317883" y="1965853"/>
              </a:cxn>
              <a:cxn ang="0">
                <a:pos x="1187365" y="1886058"/>
              </a:cxn>
              <a:cxn ang="0">
                <a:pos x="1077518" y="1832719"/>
              </a:cxn>
              <a:cxn ang="0">
                <a:pos x="946046" y="1873119"/>
              </a:cxn>
              <a:cxn ang="0">
                <a:pos x="811400" y="1880037"/>
              </a:cxn>
              <a:cxn ang="0">
                <a:pos x="680427" y="1855063"/>
              </a:cxn>
              <a:cxn ang="0">
                <a:pos x="559971" y="1799788"/>
              </a:cxn>
              <a:cxn ang="0">
                <a:pos x="456879" y="1715802"/>
              </a:cxn>
              <a:cxn ang="0">
                <a:pos x="395654" y="1635858"/>
              </a:cxn>
              <a:cxn ang="0">
                <a:pos x="256881" y="1620160"/>
              </a:cxn>
              <a:cxn ang="0">
                <a:pos x="144594" y="1550215"/>
              </a:cxn>
              <a:cxn ang="0">
                <a:pos x="77031" y="1439376"/>
              </a:cxn>
              <a:cxn ang="0">
                <a:pos x="73465" y="1300838"/>
              </a:cxn>
              <a:cxn ang="0">
                <a:pos x="145375" y="1176448"/>
              </a:cxn>
              <a:cxn ang="0">
                <a:pos x="45168" y="1086010"/>
              </a:cxn>
              <a:cxn ang="0">
                <a:pos x="1165" y="966935"/>
              </a:cxn>
              <a:cxn ang="0">
                <a:pos x="19221" y="840165"/>
              </a:cxn>
              <a:cxn ang="0">
                <a:pos x="98440" y="733250"/>
              </a:cxn>
              <a:cxn ang="0">
                <a:pos x="218313" y="672952"/>
              </a:cxn>
            </a:cxnLst>
            <a:rect l="0" t="0" r="r" b="b"/>
            <a:pathLst>
              <a:path w="2932429" h="2001520">
                <a:moveTo>
                  <a:pt x="266495" y="658872"/>
                </a:moveTo>
                <a:lnTo>
                  <a:pt x="262432" y="612593"/>
                </a:lnTo>
                <a:lnTo>
                  <a:pt x="263719" y="567097"/>
                </a:lnTo>
                <a:lnTo>
                  <a:pt x="270116" y="522677"/>
                </a:lnTo>
                <a:lnTo>
                  <a:pt x="281385" y="479624"/>
                </a:lnTo>
                <a:lnTo>
                  <a:pt x="297285" y="438231"/>
                </a:lnTo>
                <a:lnTo>
                  <a:pt x="317579" y="398790"/>
                </a:lnTo>
                <a:lnTo>
                  <a:pt x="342027" y="361594"/>
                </a:lnTo>
                <a:lnTo>
                  <a:pt x="370389" y="326934"/>
                </a:lnTo>
                <a:lnTo>
                  <a:pt x="402427" y="295102"/>
                </a:lnTo>
                <a:lnTo>
                  <a:pt x="437902" y="266392"/>
                </a:lnTo>
                <a:lnTo>
                  <a:pt x="476574" y="241094"/>
                </a:lnTo>
                <a:lnTo>
                  <a:pt x="518205" y="219502"/>
                </a:lnTo>
                <a:lnTo>
                  <a:pt x="562555" y="201907"/>
                </a:lnTo>
                <a:lnTo>
                  <a:pt x="609385" y="188602"/>
                </a:lnTo>
                <a:lnTo>
                  <a:pt x="658455" y="179879"/>
                </a:lnTo>
                <a:lnTo>
                  <a:pt x="709288" y="176119"/>
                </a:lnTo>
                <a:lnTo>
                  <a:pt x="759943" y="177608"/>
                </a:lnTo>
                <a:lnTo>
                  <a:pt x="809963" y="184262"/>
                </a:lnTo>
                <a:lnTo>
                  <a:pt x="858889" y="195998"/>
                </a:lnTo>
                <a:lnTo>
                  <a:pt x="906261" y="212730"/>
                </a:lnTo>
                <a:lnTo>
                  <a:pt x="951622" y="234375"/>
                </a:lnTo>
                <a:lnTo>
                  <a:pt x="977553" y="195492"/>
                </a:lnTo>
                <a:lnTo>
                  <a:pt x="1008119" y="161014"/>
                </a:lnTo>
                <a:lnTo>
                  <a:pt x="1042738" y="131109"/>
                </a:lnTo>
                <a:lnTo>
                  <a:pt x="1080828" y="105940"/>
                </a:lnTo>
                <a:lnTo>
                  <a:pt x="1121805" y="85675"/>
                </a:lnTo>
                <a:lnTo>
                  <a:pt x="1165087" y="70480"/>
                </a:lnTo>
                <a:lnTo>
                  <a:pt x="1210092" y="60520"/>
                </a:lnTo>
                <a:lnTo>
                  <a:pt x="1256236" y="55961"/>
                </a:lnTo>
                <a:lnTo>
                  <a:pt x="1302938" y="56969"/>
                </a:lnTo>
                <a:lnTo>
                  <a:pt x="1349614" y="63710"/>
                </a:lnTo>
                <a:lnTo>
                  <a:pt x="1395682" y="76350"/>
                </a:lnTo>
                <a:lnTo>
                  <a:pt x="1440560" y="95056"/>
                </a:lnTo>
                <a:lnTo>
                  <a:pt x="1484811" y="120910"/>
                </a:lnTo>
                <a:lnTo>
                  <a:pt x="1524595" y="152422"/>
                </a:lnTo>
                <a:lnTo>
                  <a:pt x="1549490" y="114075"/>
                </a:lnTo>
                <a:lnTo>
                  <a:pt x="1579853" y="80828"/>
                </a:lnTo>
                <a:lnTo>
                  <a:pt x="1614866" y="52936"/>
                </a:lnTo>
                <a:lnTo>
                  <a:pt x="1653712" y="30653"/>
                </a:lnTo>
                <a:lnTo>
                  <a:pt x="1695574" y="14233"/>
                </a:lnTo>
                <a:lnTo>
                  <a:pt x="1739635" y="3931"/>
                </a:lnTo>
                <a:lnTo>
                  <a:pt x="1785077" y="0"/>
                </a:lnTo>
                <a:lnTo>
                  <a:pt x="1831084" y="2694"/>
                </a:lnTo>
                <a:lnTo>
                  <a:pt x="1876838" y="12269"/>
                </a:lnTo>
                <a:lnTo>
                  <a:pt x="1921521" y="28978"/>
                </a:lnTo>
                <a:lnTo>
                  <a:pt x="1978030" y="63168"/>
                </a:lnTo>
                <a:lnTo>
                  <a:pt x="2024747" y="108378"/>
                </a:lnTo>
                <a:lnTo>
                  <a:pt x="2058937" y="76096"/>
                </a:lnTo>
                <a:lnTo>
                  <a:pt x="2096881" y="49461"/>
                </a:lnTo>
                <a:lnTo>
                  <a:pt x="2137862" y="28527"/>
                </a:lnTo>
                <a:lnTo>
                  <a:pt x="2181162" y="13349"/>
                </a:lnTo>
                <a:lnTo>
                  <a:pt x="2226063" y="3982"/>
                </a:lnTo>
                <a:lnTo>
                  <a:pt x="2271846" y="481"/>
                </a:lnTo>
                <a:lnTo>
                  <a:pt x="2317795" y="2900"/>
                </a:lnTo>
                <a:lnTo>
                  <a:pt x="2363191" y="11295"/>
                </a:lnTo>
                <a:lnTo>
                  <a:pt x="2407316" y="25721"/>
                </a:lnTo>
                <a:lnTo>
                  <a:pt x="2449452" y="46231"/>
                </a:lnTo>
                <a:lnTo>
                  <a:pt x="2488881" y="72882"/>
                </a:lnTo>
                <a:lnTo>
                  <a:pt x="2528942" y="110346"/>
                </a:lnTo>
                <a:lnTo>
                  <a:pt x="2561246" y="153311"/>
                </a:lnTo>
                <a:lnTo>
                  <a:pt x="2585157" y="200762"/>
                </a:lnTo>
                <a:lnTo>
                  <a:pt x="2600044" y="251685"/>
                </a:lnTo>
                <a:lnTo>
                  <a:pt x="2646516" y="266658"/>
                </a:lnTo>
                <a:lnTo>
                  <a:pt x="2689393" y="286814"/>
                </a:lnTo>
                <a:lnTo>
                  <a:pt x="2728373" y="311660"/>
                </a:lnTo>
                <a:lnTo>
                  <a:pt x="2763154" y="340704"/>
                </a:lnTo>
                <a:lnTo>
                  <a:pt x="2793432" y="373454"/>
                </a:lnTo>
                <a:lnTo>
                  <a:pt x="2818906" y="409417"/>
                </a:lnTo>
                <a:lnTo>
                  <a:pt x="2839274" y="448101"/>
                </a:lnTo>
                <a:lnTo>
                  <a:pt x="2854231" y="489013"/>
                </a:lnTo>
                <a:lnTo>
                  <a:pt x="2863477" y="531661"/>
                </a:lnTo>
                <a:lnTo>
                  <a:pt x="2866708" y="575552"/>
                </a:lnTo>
                <a:lnTo>
                  <a:pt x="2863622" y="620195"/>
                </a:lnTo>
                <a:lnTo>
                  <a:pt x="2853917" y="665095"/>
                </a:lnTo>
                <a:lnTo>
                  <a:pt x="2837356" y="709329"/>
                </a:lnTo>
                <a:lnTo>
                  <a:pt x="2865707" y="747745"/>
                </a:lnTo>
                <a:lnTo>
                  <a:pt x="2888979" y="787957"/>
                </a:lnTo>
                <a:lnTo>
                  <a:pt x="2907225" y="829599"/>
                </a:lnTo>
                <a:lnTo>
                  <a:pt x="2920495" y="872305"/>
                </a:lnTo>
                <a:lnTo>
                  <a:pt x="2928842" y="915712"/>
                </a:lnTo>
                <a:lnTo>
                  <a:pt x="2932317" y="959454"/>
                </a:lnTo>
                <a:lnTo>
                  <a:pt x="2930972" y="1003166"/>
                </a:lnTo>
                <a:lnTo>
                  <a:pt x="2924857" y="1046482"/>
                </a:lnTo>
                <a:lnTo>
                  <a:pt x="2914026" y="1089037"/>
                </a:lnTo>
                <a:lnTo>
                  <a:pt x="2898529" y="1130466"/>
                </a:lnTo>
                <a:lnTo>
                  <a:pt x="2878418" y="1170404"/>
                </a:lnTo>
                <a:lnTo>
                  <a:pt x="2853744" y="1208487"/>
                </a:lnTo>
                <a:lnTo>
                  <a:pt x="2824559" y="1244347"/>
                </a:lnTo>
                <a:lnTo>
                  <a:pt x="2790915" y="1277622"/>
                </a:lnTo>
                <a:lnTo>
                  <a:pt x="2752863" y="1307944"/>
                </a:lnTo>
                <a:lnTo>
                  <a:pt x="2713984" y="1332853"/>
                </a:lnTo>
                <a:lnTo>
                  <a:pt x="2672723" y="1353845"/>
                </a:lnTo>
                <a:lnTo>
                  <a:pt x="2629426" y="1370786"/>
                </a:lnTo>
                <a:lnTo>
                  <a:pt x="2584434" y="1383542"/>
                </a:lnTo>
                <a:lnTo>
                  <a:pt x="2538094" y="1391980"/>
                </a:lnTo>
                <a:lnTo>
                  <a:pt x="2534642" y="1437647"/>
                </a:lnTo>
                <a:lnTo>
                  <a:pt x="2525339" y="1481578"/>
                </a:lnTo>
                <a:lnTo>
                  <a:pt x="2510554" y="1523432"/>
                </a:lnTo>
                <a:lnTo>
                  <a:pt x="2490658" y="1562872"/>
                </a:lnTo>
                <a:lnTo>
                  <a:pt x="2466022" y="1599559"/>
                </a:lnTo>
                <a:lnTo>
                  <a:pt x="2437015" y="1633154"/>
                </a:lnTo>
                <a:lnTo>
                  <a:pt x="2404009" y="1663319"/>
                </a:lnTo>
                <a:lnTo>
                  <a:pt x="2367373" y="1689715"/>
                </a:lnTo>
                <a:lnTo>
                  <a:pt x="2327479" y="1712003"/>
                </a:lnTo>
                <a:lnTo>
                  <a:pt x="2284698" y="1729845"/>
                </a:lnTo>
                <a:lnTo>
                  <a:pt x="2239398" y="1742902"/>
                </a:lnTo>
                <a:lnTo>
                  <a:pt x="2191952" y="1750836"/>
                </a:lnTo>
                <a:lnTo>
                  <a:pt x="2142730" y="1753308"/>
                </a:lnTo>
                <a:lnTo>
                  <a:pt x="2088872" y="1749454"/>
                </a:lnTo>
                <a:lnTo>
                  <a:pt x="2036336" y="1738828"/>
                </a:lnTo>
                <a:lnTo>
                  <a:pt x="1985857" y="1721627"/>
                </a:lnTo>
                <a:lnTo>
                  <a:pt x="1938171" y="1698050"/>
                </a:lnTo>
                <a:lnTo>
                  <a:pt x="1921145" y="1741821"/>
                </a:lnTo>
                <a:lnTo>
                  <a:pt x="1899607" y="1782804"/>
                </a:lnTo>
                <a:lnTo>
                  <a:pt x="1873904" y="1820824"/>
                </a:lnTo>
                <a:lnTo>
                  <a:pt x="1844385" y="1855707"/>
                </a:lnTo>
                <a:lnTo>
                  <a:pt x="1811397" y="1887281"/>
                </a:lnTo>
                <a:lnTo>
                  <a:pt x="1775290" y="1915372"/>
                </a:lnTo>
                <a:lnTo>
                  <a:pt x="1736410" y="1939805"/>
                </a:lnTo>
                <a:lnTo>
                  <a:pt x="1695107" y="1960407"/>
                </a:lnTo>
                <a:lnTo>
                  <a:pt x="1651729" y="1977005"/>
                </a:lnTo>
                <a:lnTo>
                  <a:pt x="1606623" y="1989425"/>
                </a:lnTo>
                <a:lnTo>
                  <a:pt x="1560138" y="1997492"/>
                </a:lnTo>
                <a:lnTo>
                  <a:pt x="1512622" y="2001034"/>
                </a:lnTo>
                <a:lnTo>
                  <a:pt x="1464423" y="1999877"/>
                </a:lnTo>
                <a:lnTo>
                  <a:pt x="1415889" y="1993848"/>
                </a:lnTo>
                <a:lnTo>
                  <a:pt x="1367369" y="1982771"/>
                </a:lnTo>
                <a:lnTo>
                  <a:pt x="1317883" y="1965853"/>
                </a:lnTo>
                <a:lnTo>
                  <a:pt x="1271111" y="1943903"/>
                </a:lnTo>
                <a:lnTo>
                  <a:pt x="1227466" y="1917209"/>
                </a:lnTo>
                <a:lnTo>
                  <a:pt x="1187365" y="1886058"/>
                </a:lnTo>
                <a:lnTo>
                  <a:pt x="1151223" y="1850738"/>
                </a:lnTo>
                <a:lnTo>
                  <a:pt x="1119453" y="1811537"/>
                </a:lnTo>
                <a:lnTo>
                  <a:pt x="1077518" y="1832719"/>
                </a:lnTo>
                <a:lnTo>
                  <a:pt x="1034469" y="1850004"/>
                </a:lnTo>
                <a:lnTo>
                  <a:pt x="990561" y="1863451"/>
                </a:lnTo>
                <a:lnTo>
                  <a:pt x="946046" y="1873119"/>
                </a:lnTo>
                <a:lnTo>
                  <a:pt x="901179" y="1879066"/>
                </a:lnTo>
                <a:lnTo>
                  <a:pt x="856212" y="1881353"/>
                </a:lnTo>
                <a:lnTo>
                  <a:pt x="811400" y="1880037"/>
                </a:lnTo>
                <a:lnTo>
                  <a:pt x="766996" y="1875177"/>
                </a:lnTo>
                <a:lnTo>
                  <a:pt x="723254" y="1866833"/>
                </a:lnTo>
                <a:lnTo>
                  <a:pt x="680427" y="1855063"/>
                </a:lnTo>
                <a:lnTo>
                  <a:pt x="638768" y="1839926"/>
                </a:lnTo>
                <a:lnTo>
                  <a:pt x="598532" y="1821482"/>
                </a:lnTo>
                <a:lnTo>
                  <a:pt x="559971" y="1799788"/>
                </a:lnTo>
                <a:lnTo>
                  <a:pt x="523340" y="1774904"/>
                </a:lnTo>
                <a:lnTo>
                  <a:pt x="488891" y="1746889"/>
                </a:lnTo>
                <a:lnTo>
                  <a:pt x="456879" y="1715802"/>
                </a:lnTo>
                <a:lnTo>
                  <a:pt x="427557" y="1681701"/>
                </a:lnTo>
                <a:lnTo>
                  <a:pt x="401179" y="1644646"/>
                </a:lnTo>
                <a:lnTo>
                  <a:pt x="395654" y="1635858"/>
                </a:lnTo>
                <a:lnTo>
                  <a:pt x="347579" y="1637477"/>
                </a:lnTo>
                <a:lnTo>
                  <a:pt x="301096" y="1632079"/>
                </a:lnTo>
                <a:lnTo>
                  <a:pt x="256881" y="1620160"/>
                </a:lnTo>
                <a:lnTo>
                  <a:pt x="215608" y="1602213"/>
                </a:lnTo>
                <a:lnTo>
                  <a:pt x="177954" y="1578733"/>
                </a:lnTo>
                <a:lnTo>
                  <a:pt x="144594" y="1550215"/>
                </a:lnTo>
                <a:lnTo>
                  <a:pt x="116203" y="1517153"/>
                </a:lnTo>
                <a:lnTo>
                  <a:pt x="93457" y="1480042"/>
                </a:lnTo>
                <a:lnTo>
                  <a:pt x="77031" y="1439376"/>
                </a:lnTo>
                <a:lnTo>
                  <a:pt x="67601" y="1395650"/>
                </a:lnTo>
                <a:lnTo>
                  <a:pt x="66083" y="1347739"/>
                </a:lnTo>
                <a:lnTo>
                  <a:pt x="73465" y="1300838"/>
                </a:lnTo>
                <a:lnTo>
                  <a:pt x="89383" y="1255972"/>
                </a:lnTo>
                <a:lnTo>
                  <a:pt x="113475" y="1214167"/>
                </a:lnTo>
                <a:lnTo>
                  <a:pt x="145375" y="1176448"/>
                </a:lnTo>
                <a:lnTo>
                  <a:pt x="106089" y="1150776"/>
                </a:lnTo>
                <a:lnTo>
                  <a:pt x="72615" y="1120372"/>
                </a:lnTo>
                <a:lnTo>
                  <a:pt x="45168" y="1086010"/>
                </a:lnTo>
                <a:lnTo>
                  <a:pt x="23966" y="1048466"/>
                </a:lnTo>
                <a:lnTo>
                  <a:pt x="9227" y="1008516"/>
                </a:lnTo>
                <a:lnTo>
                  <a:pt x="1165" y="966935"/>
                </a:lnTo>
                <a:lnTo>
                  <a:pt x="0" y="924500"/>
                </a:lnTo>
                <a:lnTo>
                  <a:pt x="5946" y="881984"/>
                </a:lnTo>
                <a:lnTo>
                  <a:pt x="19221" y="840165"/>
                </a:lnTo>
                <a:lnTo>
                  <a:pt x="40042" y="799817"/>
                </a:lnTo>
                <a:lnTo>
                  <a:pt x="66615" y="764181"/>
                </a:lnTo>
                <a:lnTo>
                  <a:pt x="98440" y="733250"/>
                </a:lnTo>
                <a:lnTo>
                  <a:pt x="134806" y="707450"/>
                </a:lnTo>
                <a:lnTo>
                  <a:pt x="175000" y="687208"/>
                </a:lnTo>
                <a:lnTo>
                  <a:pt x="218313" y="672952"/>
                </a:lnTo>
                <a:lnTo>
                  <a:pt x="264032" y="665108"/>
                </a:lnTo>
                <a:lnTo>
                  <a:pt x="266495" y="658872"/>
                </a:lnTo>
                <a:close/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4" name="object 9"/>
          <p:cNvSpPr>
            <a:spLocks/>
          </p:cNvSpPr>
          <p:nvPr/>
        </p:nvSpPr>
        <p:spPr bwMode="auto">
          <a:xfrm>
            <a:off x="2717800" y="2532063"/>
            <a:ext cx="173038" cy="38100"/>
          </a:xfrm>
          <a:custGeom>
            <a:avLst/>
            <a:gdLst/>
            <a:ahLst/>
            <a:cxnLst>
              <a:cxn ang="0">
                <a:pos x="171742" y="36906"/>
              </a:cxn>
              <a:cxn ang="0">
                <a:pos x="126919" y="36968"/>
              </a:cxn>
              <a:cxn ang="0">
                <a:pos x="82851" y="30730"/>
              </a:cxn>
              <a:cxn ang="0">
                <a:pos x="40293" y="18353"/>
              </a:cxn>
              <a:cxn ang="0">
                <a:pos x="0" y="0"/>
              </a:cxn>
            </a:cxnLst>
            <a:rect l="0" t="0" r="r" b="b"/>
            <a:pathLst>
              <a:path w="172085" h="37464">
                <a:moveTo>
                  <a:pt x="171742" y="36906"/>
                </a:moveTo>
                <a:lnTo>
                  <a:pt x="126919" y="36968"/>
                </a:lnTo>
                <a:lnTo>
                  <a:pt x="82851" y="30730"/>
                </a:lnTo>
                <a:lnTo>
                  <a:pt x="40293" y="18353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5" name="object 10"/>
          <p:cNvSpPr>
            <a:spLocks/>
          </p:cNvSpPr>
          <p:nvPr/>
        </p:nvSpPr>
        <p:spPr bwMode="auto">
          <a:xfrm>
            <a:off x="2967038" y="2973388"/>
            <a:ext cx="74612" cy="17462"/>
          </a:xfrm>
          <a:custGeom>
            <a:avLst/>
            <a:gdLst/>
            <a:ahLst/>
            <a:cxnLst>
              <a:cxn ang="0">
                <a:pos x="75145" y="0"/>
              </a:cxn>
              <a:cxn ang="0">
                <a:pos x="56860" y="6126"/>
              </a:cxn>
              <a:cxn ang="0">
                <a:pos x="38201" y="11123"/>
              </a:cxn>
              <a:cxn ang="0">
                <a:pos x="19228" y="14975"/>
              </a:cxn>
              <a:cxn ang="0">
                <a:pos x="0" y="17665"/>
              </a:cxn>
            </a:cxnLst>
            <a:rect l="0" t="0" r="r" b="b"/>
            <a:pathLst>
              <a:path w="75564" h="17780">
                <a:moveTo>
                  <a:pt x="75145" y="0"/>
                </a:moveTo>
                <a:lnTo>
                  <a:pt x="56860" y="6126"/>
                </a:lnTo>
                <a:lnTo>
                  <a:pt x="38201" y="11123"/>
                </a:lnTo>
                <a:lnTo>
                  <a:pt x="19228" y="14975"/>
                </a:lnTo>
                <a:lnTo>
                  <a:pt x="0" y="17665"/>
                </a:lnTo>
              </a:path>
            </a:pathLst>
          </a:custGeom>
          <a:noFill/>
          <a:ln w="126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6" name="object 11"/>
          <p:cNvSpPr>
            <a:spLocks/>
          </p:cNvSpPr>
          <p:nvPr/>
        </p:nvSpPr>
        <p:spPr bwMode="auto">
          <a:xfrm>
            <a:off x="3643313" y="3086100"/>
            <a:ext cx="46037" cy="80963"/>
          </a:xfrm>
          <a:custGeom>
            <a:avLst/>
            <a:gdLst/>
            <a:ahLst/>
            <a:cxnLst>
              <a:cxn ang="0">
                <a:pos x="45275" y="80568"/>
              </a:cxn>
              <a:cxn ang="0">
                <a:pos x="32239" y="61295"/>
              </a:cxn>
              <a:cxn ang="0">
                <a:pos x="20332" y="41413"/>
              </a:cxn>
              <a:cxn ang="0">
                <a:pos x="9578" y="20966"/>
              </a:cxn>
              <a:cxn ang="0">
                <a:pos x="0" y="0"/>
              </a:cxn>
            </a:cxnLst>
            <a:rect l="0" t="0" r="r" b="b"/>
            <a:pathLst>
              <a:path w="45720" h="80644">
                <a:moveTo>
                  <a:pt x="45275" y="80568"/>
                </a:moveTo>
                <a:lnTo>
                  <a:pt x="32239" y="61295"/>
                </a:lnTo>
                <a:lnTo>
                  <a:pt x="20332" y="41413"/>
                </a:lnTo>
                <a:lnTo>
                  <a:pt x="9578" y="2096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7" name="object 12"/>
          <p:cNvSpPr>
            <a:spLocks/>
          </p:cNvSpPr>
          <p:nvPr/>
        </p:nvSpPr>
        <p:spPr bwMode="auto">
          <a:xfrm>
            <a:off x="4508500" y="2967038"/>
            <a:ext cx="17463" cy="88900"/>
          </a:xfrm>
          <a:custGeom>
            <a:avLst/>
            <a:gdLst/>
            <a:ahLst/>
            <a:cxnLst>
              <a:cxn ang="0">
                <a:pos x="18072" y="0"/>
              </a:cxn>
              <a:cxn ang="0">
                <a:pos x="15437" y="22407"/>
              </a:cxn>
              <a:cxn ang="0">
                <a:pos x="11541" y="44640"/>
              </a:cxn>
              <a:cxn ang="0">
                <a:pos x="6392" y="66654"/>
              </a:cxn>
              <a:cxn ang="0">
                <a:pos x="0" y="88404"/>
              </a:cxn>
            </a:cxnLst>
            <a:rect l="0" t="0" r="r" b="b"/>
            <a:pathLst>
              <a:path w="18414" h="88900">
                <a:moveTo>
                  <a:pt x="18072" y="0"/>
                </a:moveTo>
                <a:lnTo>
                  <a:pt x="15437" y="22407"/>
                </a:lnTo>
                <a:lnTo>
                  <a:pt x="11541" y="44640"/>
                </a:lnTo>
                <a:lnTo>
                  <a:pt x="6392" y="66654"/>
                </a:lnTo>
                <a:lnTo>
                  <a:pt x="0" y="88404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8" name="object 13"/>
          <p:cNvSpPr>
            <a:spLocks/>
          </p:cNvSpPr>
          <p:nvPr/>
        </p:nvSpPr>
        <p:spPr bwMode="auto">
          <a:xfrm>
            <a:off x="4886325" y="2419350"/>
            <a:ext cx="220663" cy="331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393" y="22901"/>
              </a:cxn>
              <a:cxn ang="0">
                <a:pos x="82769" y="50315"/>
              </a:cxn>
              <a:cxn ang="0">
                <a:pos x="117824" y="81787"/>
              </a:cxn>
              <a:cxn ang="0">
                <a:pos x="148256" y="116864"/>
              </a:cxn>
              <a:cxn ang="0">
                <a:pos x="173761" y="155090"/>
              </a:cxn>
              <a:cxn ang="0">
                <a:pos x="194036" y="196011"/>
              </a:cxn>
              <a:cxn ang="0">
                <a:pos x="208777" y="239173"/>
              </a:cxn>
              <a:cxn ang="0">
                <a:pos x="217681" y="284122"/>
              </a:cxn>
              <a:cxn ang="0">
                <a:pos x="220446" y="330403"/>
              </a:cxn>
            </a:cxnLst>
            <a:rect l="0" t="0" r="r" b="b"/>
            <a:pathLst>
              <a:path w="220979" h="330835">
                <a:moveTo>
                  <a:pt x="0" y="0"/>
                </a:moveTo>
                <a:lnTo>
                  <a:pt x="43393" y="22901"/>
                </a:lnTo>
                <a:lnTo>
                  <a:pt x="82769" y="50315"/>
                </a:lnTo>
                <a:lnTo>
                  <a:pt x="117824" y="81787"/>
                </a:lnTo>
                <a:lnTo>
                  <a:pt x="148256" y="116864"/>
                </a:lnTo>
                <a:lnTo>
                  <a:pt x="173761" y="155090"/>
                </a:lnTo>
                <a:lnTo>
                  <a:pt x="194036" y="196011"/>
                </a:lnTo>
                <a:lnTo>
                  <a:pt x="208777" y="239173"/>
                </a:lnTo>
                <a:lnTo>
                  <a:pt x="217681" y="284122"/>
                </a:lnTo>
                <a:lnTo>
                  <a:pt x="220446" y="330403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9" name="object 14"/>
          <p:cNvSpPr>
            <a:spLocks/>
          </p:cNvSpPr>
          <p:nvPr/>
        </p:nvSpPr>
        <p:spPr bwMode="auto">
          <a:xfrm>
            <a:off x="5307013" y="2068513"/>
            <a:ext cx="98425" cy="123825"/>
          </a:xfrm>
          <a:custGeom>
            <a:avLst/>
            <a:gdLst/>
            <a:ahLst/>
            <a:cxnLst>
              <a:cxn ang="0">
                <a:pos x="98158" y="0"/>
              </a:cxn>
              <a:cxn ang="0">
                <a:pos x="79520" y="34788"/>
              </a:cxn>
              <a:cxn ang="0">
                <a:pos x="56784" y="67240"/>
              </a:cxn>
              <a:cxn ang="0">
                <a:pos x="30196" y="97044"/>
              </a:cxn>
              <a:cxn ang="0">
                <a:pos x="0" y="123888"/>
              </a:cxn>
            </a:cxnLst>
            <a:rect l="0" t="0" r="r" b="b"/>
            <a:pathLst>
              <a:path w="98425" h="124460">
                <a:moveTo>
                  <a:pt x="98158" y="0"/>
                </a:moveTo>
                <a:lnTo>
                  <a:pt x="79520" y="34788"/>
                </a:lnTo>
                <a:lnTo>
                  <a:pt x="56784" y="67240"/>
                </a:lnTo>
                <a:lnTo>
                  <a:pt x="30196" y="97044"/>
                </a:lnTo>
                <a:lnTo>
                  <a:pt x="0" y="123888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0" name="object 15"/>
          <p:cNvSpPr>
            <a:spLocks/>
          </p:cNvSpPr>
          <p:nvPr/>
        </p:nvSpPr>
        <p:spPr bwMode="auto">
          <a:xfrm>
            <a:off x="5170488" y="1608138"/>
            <a:ext cx="4762" cy="587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33" y="14528"/>
              </a:cxn>
              <a:cxn ang="0">
                <a:pos x="4110" y="29140"/>
              </a:cxn>
              <a:cxn ang="0">
                <a:pos x="5027" y="43809"/>
              </a:cxn>
              <a:cxn ang="0">
                <a:pos x="5181" y="58508"/>
              </a:cxn>
            </a:cxnLst>
            <a:rect l="0" t="0" r="r" b="b"/>
            <a:pathLst>
              <a:path w="5714" h="59055">
                <a:moveTo>
                  <a:pt x="0" y="0"/>
                </a:moveTo>
                <a:lnTo>
                  <a:pt x="2433" y="14528"/>
                </a:lnTo>
                <a:lnTo>
                  <a:pt x="4110" y="29140"/>
                </a:lnTo>
                <a:lnTo>
                  <a:pt x="5027" y="43809"/>
                </a:lnTo>
                <a:lnTo>
                  <a:pt x="5181" y="58508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1" name="object 16"/>
          <p:cNvSpPr>
            <a:spLocks/>
          </p:cNvSpPr>
          <p:nvPr/>
        </p:nvSpPr>
        <p:spPr bwMode="auto">
          <a:xfrm>
            <a:off x="4543425" y="1465263"/>
            <a:ext cx="50800" cy="74612"/>
          </a:xfrm>
          <a:custGeom>
            <a:avLst/>
            <a:gdLst/>
            <a:ahLst/>
            <a:cxnLst>
              <a:cxn ang="0">
                <a:pos x="0" y="74625"/>
              </a:cxn>
              <a:cxn ang="0">
                <a:pos x="10362" y="54737"/>
              </a:cxn>
              <a:cxn ang="0">
                <a:pos x="22231" y="35621"/>
              </a:cxn>
              <a:cxn ang="0">
                <a:pos x="35558" y="17351"/>
              </a:cxn>
              <a:cxn ang="0">
                <a:pos x="50291" y="0"/>
              </a:cxn>
            </a:cxnLst>
            <a:rect l="0" t="0" r="r" b="b"/>
            <a:pathLst>
              <a:path w="50800" h="74930">
                <a:moveTo>
                  <a:pt x="0" y="74625"/>
                </a:moveTo>
                <a:lnTo>
                  <a:pt x="10362" y="54737"/>
                </a:lnTo>
                <a:lnTo>
                  <a:pt x="22231" y="35621"/>
                </a:lnTo>
                <a:lnTo>
                  <a:pt x="35558" y="17351"/>
                </a:lnTo>
                <a:lnTo>
                  <a:pt x="50291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2" name="object 17"/>
          <p:cNvSpPr>
            <a:spLocks/>
          </p:cNvSpPr>
          <p:nvPr/>
        </p:nvSpPr>
        <p:spPr bwMode="auto">
          <a:xfrm>
            <a:off x="4073525" y="1511300"/>
            <a:ext cx="23813" cy="65088"/>
          </a:xfrm>
          <a:custGeom>
            <a:avLst/>
            <a:gdLst/>
            <a:ahLst/>
            <a:cxnLst>
              <a:cxn ang="0">
                <a:pos x="0" y="64350"/>
              </a:cxn>
              <a:cxn ang="0">
                <a:pos x="4461" y="47754"/>
              </a:cxn>
              <a:cxn ang="0">
                <a:pos x="10020" y="31465"/>
              </a:cxn>
              <a:cxn ang="0">
                <a:pos x="16655" y="15532"/>
              </a:cxn>
              <a:cxn ang="0">
                <a:pos x="24345" y="0"/>
              </a:cxn>
            </a:cxnLst>
            <a:rect l="0" t="0" r="r" b="b"/>
            <a:pathLst>
              <a:path w="24764" h="64769">
                <a:moveTo>
                  <a:pt x="0" y="64350"/>
                </a:moveTo>
                <a:lnTo>
                  <a:pt x="4461" y="47754"/>
                </a:lnTo>
                <a:lnTo>
                  <a:pt x="10020" y="31465"/>
                </a:lnTo>
                <a:lnTo>
                  <a:pt x="16655" y="15532"/>
                </a:lnTo>
                <a:lnTo>
                  <a:pt x="24345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3" name="object 18"/>
          <p:cNvSpPr>
            <a:spLocks/>
          </p:cNvSpPr>
          <p:nvPr/>
        </p:nvSpPr>
        <p:spPr bwMode="auto">
          <a:xfrm>
            <a:off x="3521075" y="1597025"/>
            <a:ext cx="88900" cy="63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533" y="13718"/>
              </a:cxn>
              <a:cxn ang="0">
                <a:pos x="46107" y="28725"/>
              </a:cxn>
              <a:cxn ang="0">
                <a:pos x="67662" y="44978"/>
              </a:cxn>
              <a:cxn ang="0">
                <a:pos x="88138" y="62433"/>
              </a:cxn>
            </a:cxnLst>
            <a:rect l="0" t="0" r="r" b="b"/>
            <a:pathLst>
              <a:path w="88264" h="62864">
                <a:moveTo>
                  <a:pt x="0" y="0"/>
                </a:moveTo>
                <a:lnTo>
                  <a:pt x="23533" y="13718"/>
                </a:lnTo>
                <a:lnTo>
                  <a:pt x="46107" y="28725"/>
                </a:lnTo>
                <a:lnTo>
                  <a:pt x="67662" y="44978"/>
                </a:lnTo>
                <a:lnTo>
                  <a:pt x="88138" y="62433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4" name="object 19"/>
          <p:cNvSpPr>
            <a:spLocks/>
          </p:cNvSpPr>
          <p:nvPr/>
        </p:nvSpPr>
        <p:spPr bwMode="auto">
          <a:xfrm>
            <a:off x="2836863" y="2022475"/>
            <a:ext cx="15875" cy="66675"/>
          </a:xfrm>
          <a:custGeom>
            <a:avLst/>
            <a:gdLst/>
            <a:ahLst/>
            <a:cxnLst>
              <a:cxn ang="0">
                <a:pos x="15379" y="65684"/>
              </a:cxn>
              <a:cxn ang="0">
                <a:pos x="10494" y="49482"/>
              </a:cxn>
              <a:cxn ang="0">
                <a:pos x="6299" y="33123"/>
              </a:cxn>
              <a:cxn ang="0">
                <a:pos x="2799" y="16622"/>
              </a:cxn>
              <a:cxn ang="0">
                <a:pos x="0" y="0"/>
              </a:cxn>
            </a:cxnLst>
            <a:rect l="0" t="0" r="r" b="b"/>
            <a:pathLst>
              <a:path w="15875" h="66039">
                <a:moveTo>
                  <a:pt x="15379" y="65684"/>
                </a:moveTo>
                <a:lnTo>
                  <a:pt x="10494" y="49482"/>
                </a:lnTo>
                <a:lnTo>
                  <a:pt x="6299" y="33123"/>
                </a:lnTo>
                <a:lnTo>
                  <a:pt x="2799" y="1662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5" name="object 20"/>
          <p:cNvSpPr>
            <a:spLocks noChangeArrowheads="1"/>
          </p:cNvSpPr>
          <p:nvPr/>
        </p:nvSpPr>
        <p:spPr bwMode="auto">
          <a:xfrm>
            <a:off x="3379788" y="1052513"/>
            <a:ext cx="3100387" cy="25257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6" name="object 21"/>
          <p:cNvSpPr>
            <a:spLocks noChangeArrowheads="1"/>
          </p:cNvSpPr>
          <p:nvPr/>
        </p:nvSpPr>
        <p:spPr bwMode="auto">
          <a:xfrm>
            <a:off x="4783138" y="2209800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7" name="object 22"/>
          <p:cNvSpPr>
            <a:spLocks/>
          </p:cNvSpPr>
          <p:nvPr/>
        </p:nvSpPr>
        <p:spPr bwMode="auto">
          <a:xfrm>
            <a:off x="3427413" y="1079500"/>
            <a:ext cx="3003550" cy="2430463"/>
          </a:xfrm>
          <a:custGeom>
            <a:avLst/>
            <a:gdLst/>
            <a:ahLst/>
            <a:cxnLst>
              <a:cxn ang="0">
                <a:pos x="1205382" y="2278379"/>
              </a:cxn>
              <a:cxn ang="0">
                <a:pos x="1357174" y="2390345"/>
              </a:cxn>
              <a:cxn ang="0">
                <a:pos x="1532214" y="2429914"/>
              </a:cxn>
              <a:cxn ang="0">
                <a:pos x="1700061" y="2397374"/>
              </a:cxn>
              <a:cxn ang="0">
                <a:pos x="1845085" y="2302098"/>
              </a:cxn>
              <a:cxn ang="0">
                <a:pos x="2493007" y="1986313"/>
              </a:cxn>
              <a:cxn ang="0">
                <a:pos x="464801" y="2079207"/>
              </a:cxn>
              <a:cxn ang="0">
                <a:pos x="600533" y="2203820"/>
              </a:cxn>
              <a:cxn ang="0">
                <a:pos x="762094" y="2272106"/>
              </a:cxn>
              <a:cxn ang="0">
                <a:pos x="935348" y="2280171"/>
              </a:cxn>
              <a:cxn ang="0">
                <a:pos x="1106160" y="2224122"/>
              </a:cxn>
              <a:cxn ang="0">
                <a:pos x="1951602" y="2153360"/>
              </a:cxn>
              <a:cxn ang="0">
                <a:pos x="2447063" y="2033990"/>
              </a:cxn>
              <a:cxn ang="0">
                <a:pos x="1985520" y="2061840"/>
              </a:cxn>
              <a:cxn ang="0">
                <a:pos x="2195058" y="2128934"/>
              </a:cxn>
              <a:cxn ang="0">
                <a:pos x="2372083" y="2085543"/>
              </a:cxn>
              <a:cxn ang="0">
                <a:pos x="674588" y="218346"/>
              </a:cxn>
              <a:cxn ang="0">
                <a:pos x="507978" y="279762"/>
              </a:cxn>
              <a:cxn ang="0">
                <a:pos x="377682" y="399300"/>
              </a:cxn>
              <a:cxn ang="0">
                <a:pos x="294468" y="561364"/>
              </a:cxn>
              <a:cxn ang="0">
                <a:pos x="269104" y="750354"/>
              </a:cxn>
              <a:cxn ang="0">
                <a:pos x="179340" y="834391"/>
              </a:cxn>
              <a:cxn ang="0">
                <a:pos x="41087" y="971126"/>
              </a:cxn>
              <a:cxn ang="0">
                <a:pos x="0" y="1155393"/>
              </a:cxn>
              <a:cxn ang="0">
                <a:pos x="53381" y="1330453"/>
              </a:cxn>
              <a:cxn ang="0">
                <a:pos x="121214" y="1466257"/>
              </a:cxn>
              <a:cxn ang="0">
                <a:pos x="67383" y="1646104"/>
              </a:cxn>
              <a:cxn ang="0">
                <a:pos x="112153" y="1830345"/>
              </a:cxn>
              <a:cxn ang="0">
                <a:pos x="235922" y="1954194"/>
              </a:cxn>
              <a:cxn ang="0">
                <a:pos x="405374" y="1986313"/>
              </a:cxn>
              <a:cxn ang="0">
                <a:pos x="2575552" y="1839149"/>
              </a:cxn>
              <a:cxn ang="0">
                <a:pos x="2647537" y="1679938"/>
              </a:cxn>
              <a:cxn ang="0">
                <a:pos x="2820075" y="1588130"/>
              </a:cxn>
              <a:cxn ang="0">
                <a:pos x="2937380" y="1443197"/>
              </a:cxn>
              <a:cxn ang="0">
                <a:pos x="2996771" y="1267581"/>
              </a:cxn>
              <a:cxn ang="0">
                <a:pos x="2995929" y="1080779"/>
              </a:cxn>
              <a:cxn ang="0">
                <a:pos x="2932533" y="902286"/>
              </a:cxn>
              <a:cxn ang="0">
                <a:pos x="2933016" y="757208"/>
              </a:cxn>
              <a:cxn ang="0">
                <a:pos x="2915161" y="562870"/>
              </a:cxn>
              <a:cxn ang="0">
                <a:pos x="2820132" y="402279"/>
              </a:cxn>
              <a:cxn ang="0">
                <a:pos x="2663523" y="305545"/>
              </a:cxn>
              <a:cxn ang="0">
                <a:pos x="879906" y="237920"/>
              </a:cxn>
              <a:cxn ang="0">
                <a:pos x="1301634" y="67524"/>
              </a:cxn>
              <a:cxn ang="0">
                <a:pos x="1132781" y="112706"/>
              </a:cxn>
              <a:cxn ang="0">
                <a:pos x="999211" y="240814"/>
              </a:cxn>
              <a:cxn ang="0">
                <a:pos x="2634646" y="208552"/>
              </a:cxn>
              <a:cxn ang="0">
                <a:pos x="1498964" y="130152"/>
              </a:cxn>
              <a:cxn ang="0">
                <a:pos x="1301634" y="67524"/>
              </a:cxn>
              <a:cxn ang="0">
                <a:pos x="1717174" y="25365"/>
              </a:cxn>
              <a:cxn ang="0">
                <a:pos x="1584787" y="142425"/>
              </a:cxn>
              <a:cxn ang="0">
                <a:pos x="2588247" y="131529"/>
              </a:cxn>
              <a:cxn ang="0">
                <a:pos x="1926907" y="16294"/>
              </a:cxn>
              <a:cxn ang="0">
                <a:pos x="2303805" y="1735"/>
              </a:cxn>
              <a:cxn ang="0">
                <a:pos x="2141379" y="64896"/>
              </a:cxn>
              <a:cxn ang="0">
                <a:pos x="2549654" y="88425"/>
              </a:cxn>
              <a:cxn ang="0">
                <a:pos x="2389991" y="6030"/>
              </a:cxn>
            </a:cxnLst>
            <a:rect l="0" t="0" r="r" b="b"/>
            <a:pathLst>
              <a:path w="3004185" h="2430145">
                <a:moveTo>
                  <a:pt x="1926449" y="2199635"/>
                </a:moveTo>
                <a:lnTo>
                  <a:pt x="1146825" y="2199635"/>
                </a:lnTo>
                <a:lnTo>
                  <a:pt x="1174436" y="2240721"/>
                </a:lnTo>
                <a:lnTo>
                  <a:pt x="1205382" y="2278379"/>
                </a:lnTo>
                <a:lnTo>
                  <a:pt x="1239396" y="2312390"/>
                </a:lnTo>
                <a:lnTo>
                  <a:pt x="1276212" y="2342534"/>
                </a:lnTo>
                <a:lnTo>
                  <a:pt x="1315560" y="2368593"/>
                </a:lnTo>
                <a:lnTo>
                  <a:pt x="1357174" y="2390345"/>
                </a:lnTo>
                <a:lnTo>
                  <a:pt x="1400787" y="2407572"/>
                </a:lnTo>
                <a:lnTo>
                  <a:pt x="1444634" y="2419762"/>
                </a:lnTo>
                <a:lnTo>
                  <a:pt x="1488525" y="2427161"/>
                </a:lnTo>
                <a:lnTo>
                  <a:pt x="1532214" y="2429914"/>
                </a:lnTo>
                <a:lnTo>
                  <a:pt x="1575458" y="2428168"/>
                </a:lnTo>
                <a:lnTo>
                  <a:pt x="1618010" y="2422066"/>
                </a:lnTo>
                <a:lnTo>
                  <a:pt x="1659626" y="2411753"/>
                </a:lnTo>
                <a:lnTo>
                  <a:pt x="1700061" y="2397374"/>
                </a:lnTo>
                <a:lnTo>
                  <a:pt x="1739069" y="2379074"/>
                </a:lnTo>
                <a:lnTo>
                  <a:pt x="1776406" y="2356998"/>
                </a:lnTo>
                <a:lnTo>
                  <a:pt x="1811826" y="2331292"/>
                </a:lnTo>
                <a:lnTo>
                  <a:pt x="1845085" y="2302098"/>
                </a:lnTo>
                <a:lnTo>
                  <a:pt x="1875937" y="2269564"/>
                </a:lnTo>
                <a:lnTo>
                  <a:pt x="1904137" y="2233833"/>
                </a:lnTo>
                <a:lnTo>
                  <a:pt x="1926449" y="2199635"/>
                </a:lnTo>
                <a:close/>
              </a:path>
              <a:path w="3004185" h="2430145">
                <a:moveTo>
                  <a:pt x="2493007" y="1986313"/>
                </a:moveTo>
                <a:lnTo>
                  <a:pt x="405374" y="1986313"/>
                </a:lnTo>
                <a:lnTo>
                  <a:pt x="407228" y="1989895"/>
                </a:lnTo>
                <a:lnTo>
                  <a:pt x="436560" y="2039709"/>
                </a:lnTo>
                <a:lnTo>
                  <a:pt x="464801" y="2079207"/>
                </a:lnTo>
                <a:lnTo>
                  <a:pt x="495539" y="2115428"/>
                </a:lnTo>
                <a:lnTo>
                  <a:pt x="528555" y="2148311"/>
                </a:lnTo>
                <a:lnTo>
                  <a:pt x="563626" y="2177795"/>
                </a:lnTo>
                <a:lnTo>
                  <a:pt x="600533" y="2203820"/>
                </a:lnTo>
                <a:lnTo>
                  <a:pt x="639054" y="2226324"/>
                </a:lnTo>
                <a:lnTo>
                  <a:pt x="678968" y="2245247"/>
                </a:lnTo>
                <a:lnTo>
                  <a:pt x="720055" y="2260528"/>
                </a:lnTo>
                <a:lnTo>
                  <a:pt x="762094" y="2272106"/>
                </a:lnTo>
                <a:lnTo>
                  <a:pt x="804864" y="2279920"/>
                </a:lnTo>
                <a:lnTo>
                  <a:pt x="848143" y="2283909"/>
                </a:lnTo>
                <a:lnTo>
                  <a:pt x="891711" y="2284013"/>
                </a:lnTo>
                <a:lnTo>
                  <a:pt x="935348" y="2280171"/>
                </a:lnTo>
                <a:lnTo>
                  <a:pt x="978832" y="2272321"/>
                </a:lnTo>
                <a:lnTo>
                  <a:pt x="1021943" y="2260404"/>
                </a:lnTo>
                <a:lnTo>
                  <a:pt x="1064459" y="2244358"/>
                </a:lnTo>
                <a:lnTo>
                  <a:pt x="1106160" y="2224122"/>
                </a:lnTo>
                <a:lnTo>
                  <a:pt x="1146825" y="2199635"/>
                </a:lnTo>
                <a:lnTo>
                  <a:pt x="1926449" y="2199635"/>
                </a:lnTo>
                <a:lnTo>
                  <a:pt x="1929441" y="2195050"/>
                </a:lnTo>
                <a:lnTo>
                  <a:pt x="1951602" y="2153360"/>
                </a:lnTo>
                <a:lnTo>
                  <a:pt x="1970377" y="2108909"/>
                </a:lnTo>
                <a:lnTo>
                  <a:pt x="1985520" y="2061840"/>
                </a:lnTo>
                <a:lnTo>
                  <a:pt x="2411134" y="2061840"/>
                </a:lnTo>
                <a:lnTo>
                  <a:pt x="2447063" y="2033990"/>
                </a:lnTo>
                <a:lnTo>
                  <a:pt x="2480108" y="2001901"/>
                </a:lnTo>
                <a:lnTo>
                  <a:pt x="2493007" y="1986313"/>
                </a:lnTo>
                <a:close/>
              </a:path>
              <a:path w="3004185" h="2430145">
                <a:moveTo>
                  <a:pt x="2411134" y="2061840"/>
                </a:moveTo>
                <a:lnTo>
                  <a:pt x="1985520" y="2061840"/>
                </a:lnTo>
                <a:lnTo>
                  <a:pt x="2034363" y="2090465"/>
                </a:lnTo>
                <a:lnTo>
                  <a:pt x="2086069" y="2111351"/>
                </a:lnTo>
                <a:lnTo>
                  <a:pt x="2139886" y="2124255"/>
                </a:lnTo>
                <a:lnTo>
                  <a:pt x="2195058" y="2128934"/>
                </a:lnTo>
                <a:lnTo>
                  <a:pt x="2241937" y="2126374"/>
                </a:lnTo>
                <a:lnTo>
                  <a:pt x="2287271" y="2118069"/>
                </a:lnTo>
                <a:lnTo>
                  <a:pt x="2330754" y="2104349"/>
                </a:lnTo>
                <a:lnTo>
                  <a:pt x="2372083" y="2085543"/>
                </a:lnTo>
                <a:lnTo>
                  <a:pt x="2410954" y="2061980"/>
                </a:lnTo>
                <a:lnTo>
                  <a:pt x="2411134" y="2061840"/>
                </a:lnTo>
                <a:close/>
              </a:path>
              <a:path w="3004185" h="2430145">
                <a:moveTo>
                  <a:pt x="726656" y="213778"/>
                </a:moveTo>
                <a:lnTo>
                  <a:pt x="674588" y="218346"/>
                </a:lnTo>
                <a:lnTo>
                  <a:pt x="630120" y="227398"/>
                </a:lnTo>
                <a:lnTo>
                  <a:pt x="587417" y="240814"/>
                </a:lnTo>
                <a:lnTo>
                  <a:pt x="546647" y="258349"/>
                </a:lnTo>
                <a:lnTo>
                  <a:pt x="507978" y="279762"/>
                </a:lnTo>
                <a:lnTo>
                  <a:pt x="471579" y="304806"/>
                </a:lnTo>
                <a:lnTo>
                  <a:pt x="437618" y="333240"/>
                </a:lnTo>
                <a:lnTo>
                  <a:pt x="406263" y="364819"/>
                </a:lnTo>
                <a:lnTo>
                  <a:pt x="377682" y="399300"/>
                </a:lnTo>
                <a:lnTo>
                  <a:pt x="352044" y="436438"/>
                </a:lnTo>
                <a:lnTo>
                  <a:pt x="329516" y="475991"/>
                </a:lnTo>
                <a:lnTo>
                  <a:pt x="310268" y="517714"/>
                </a:lnTo>
                <a:lnTo>
                  <a:pt x="294468" y="561364"/>
                </a:lnTo>
                <a:lnTo>
                  <a:pt x="282283" y="606696"/>
                </a:lnTo>
                <a:lnTo>
                  <a:pt x="273882" y="653468"/>
                </a:lnTo>
                <a:lnTo>
                  <a:pt x="269433" y="701435"/>
                </a:lnTo>
                <a:lnTo>
                  <a:pt x="269104" y="750354"/>
                </a:lnTo>
                <a:lnTo>
                  <a:pt x="273065" y="799981"/>
                </a:lnTo>
                <a:lnTo>
                  <a:pt x="270538" y="807550"/>
                </a:lnTo>
                <a:lnTo>
                  <a:pt x="223706" y="817078"/>
                </a:lnTo>
                <a:lnTo>
                  <a:pt x="179340" y="834391"/>
                </a:lnTo>
                <a:lnTo>
                  <a:pt x="138167" y="858973"/>
                </a:lnTo>
                <a:lnTo>
                  <a:pt x="100916" y="890302"/>
                </a:lnTo>
                <a:lnTo>
                  <a:pt x="68313" y="927859"/>
                </a:lnTo>
                <a:lnTo>
                  <a:pt x="41087" y="971126"/>
                </a:lnTo>
                <a:lnTo>
                  <a:pt x="21374" y="1015580"/>
                </a:lnTo>
                <a:lnTo>
                  <a:pt x="8067" y="1061581"/>
                </a:lnTo>
                <a:lnTo>
                  <a:pt x="997" y="1108421"/>
                </a:lnTo>
                <a:lnTo>
                  <a:pt x="0" y="1155393"/>
                </a:lnTo>
                <a:lnTo>
                  <a:pt x="4906" y="1201790"/>
                </a:lnTo>
                <a:lnTo>
                  <a:pt x="15550" y="1246904"/>
                </a:lnTo>
                <a:lnTo>
                  <a:pt x="31764" y="1290027"/>
                </a:lnTo>
                <a:lnTo>
                  <a:pt x="53381" y="1330453"/>
                </a:lnTo>
                <a:lnTo>
                  <a:pt x="80236" y="1367472"/>
                </a:lnTo>
                <a:lnTo>
                  <a:pt x="112159" y="1400379"/>
                </a:lnTo>
                <a:lnTo>
                  <a:pt x="148986" y="1428466"/>
                </a:lnTo>
                <a:lnTo>
                  <a:pt x="121214" y="1466257"/>
                </a:lnTo>
                <a:lnTo>
                  <a:pt x="98952" y="1507638"/>
                </a:lnTo>
                <a:lnTo>
                  <a:pt x="82416" y="1551886"/>
                </a:lnTo>
                <a:lnTo>
                  <a:pt x="71821" y="1598282"/>
                </a:lnTo>
                <a:lnTo>
                  <a:pt x="67383" y="1646104"/>
                </a:lnTo>
                <a:lnTo>
                  <a:pt x="69319" y="1694633"/>
                </a:lnTo>
                <a:lnTo>
                  <a:pt x="77796" y="1743046"/>
                </a:lnTo>
                <a:lnTo>
                  <a:pt x="92247" y="1788434"/>
                </a:lnTo>
                <a:lnTo>
                  <a:pt x="112153" y="1830345"/>
                </a:lnTo>
                <a:lnTo>
                  <a:pt x="136993" y="1868327"/>
                </a:lnTo>
                <a:lnTo>
                  <a:pt x="166248" y="1901931"/>
                </a:lnTo>
                <a:lnTo>
                  <a:pt x="199397" y="1930703"/>
                </a:lnTo>
                <a:lnTo>
                  <a:pt x="235922" y="1954194"/>
                </a:lnTo>
                <a:lnTo>
                  <a:pt x="275302" y="1971952"/>
                </a:lnTo>
                <a:lnTo>
                  <a:pt x="317017" y="1983525"/>
                </a:lnTo>
                <a:lnTo>
                  <a:pt x="360547" y="1988463"/>
                </a:lnTo>
                <a:lnTo>
                  <a:pt x="405374" y="1986313"/>
                </a:lnTo>
                <a:lnTo>
                  <a:pt x="2493007" y="1986313"/>
                </a:lnTo>
                <a:lnTo>
                  <a:pt x="2535784" y="1926746"/>
                </a:lnTo>
                <a:lnTo>
                  <a:pt x="2557808" y="1884338"/>
                </a:lnTo>
                <a:lnTo>
                  <a:pt x="2575552" y="1839149"/>
                </a:lnTo>
                <a:lnTo>
                  <a:pt x="2588711" y="1791508"/>
                </a:lnTo>
                <a:lnTo>
                  <a:pt x="2596982" y="1741745"/>
                </a:lnTo>
                <a:lnTo>
                  <a:pt x="2600061" y="1690188"/>
                </a:lnTo>
                <a:lnTo>
                  <a:pt x="2647537" y="1679938"/>
                </a:lnTo>
                <a:lnTo>
                  <a:pt x="2693629" y="1664446"/>
                </a:lnTo>
                <a:lnTo>
                  <a:pt x="2737983" y="1643873"/>
                </a:lnTo>
                <a:lnTo>
                  <a:pt x="2780249" y="1618381"/>
                </a:lnTo>
                <a:lnTo>
                  <a:pt x="2820075" y="1588130"/>
                </a:lnTo>
                <a:lnTo>
                  <a:pt x="2854704" y="1555839"/>
                </a:lnTo>
                <a:lnTo>
                  <a:pt x="2885822" y="1520717"/>
                </a:lnTo>
                <a:lnTo>
                  <a:pt x="2913393" y="1483068"/>
                </a:lnTo>
                <a:lnTo>
                  <a:pt x="2937380" y="1443197"/>
                </a:lnTo>
                <a:lnTo>
                  <a:pt x="2957748" y="1401408"/>
                </a:lnTo>
                <a:lnTo>
                  <a:pt x="2974460" y="1358006"/>
                </a:lnTo>
                <a:lnTo>
                  <a:pt x="2987480" y="1313295"/>
                </a:lnTo>
                <a:lnTo>
                  <a:pt x="2996771" y="1267581"/>
                </a:lnTo>
                <a:lnTo>
                  <a:pt x="3002298" y="1221168"/>
                </a:lnTo>
                <a:lnTo>
                  <a:pt x="3004024" y="1174360"/>
                </a:lnTo>
                <a:lnTo>
                  <a:pt x="3001913" y="1127462"/>
                </a:lnTo>
                <a:lnTo>
                  <a:pt x="2995929" y="1080779"/>
                </a:lnTo>
                <a:lnTo>
                  <a:pt x="2986035" y="1034616"/>
                </a:lnTo>
                <a:lnTo>
                  <a:pt x="2972195" y="989276"/>
                </a:lnTo>
                <a:lnTo>
                  <a:pt x="2954373" y="945064"/>
                </a:lnTo>
                <a:lnTo>
                  <a:pt x="2932533" y="902286"/>
                </a:lnTo>
                <a:lnTo>
                  <a:pt x="2906639" y="861246"/>
                </a:lnTo>
                <a:lnTo>
                  <a:pt x="2911509" y="848068"/>
                </a:lnTo>
                <a:lnTo>
                  <a:pt x="2923593" y="807538"/>
                </a:lnTo>
                <a:lnTo>
                  <a:pt x="2933016" y="757208"/>
                </a:lnTo>
                <a:lnTo>
                  <a:pt x="2936640" y="707106"/>
                </a:lnTo>
                <a:lnTo>
                  <a:pt x="2934710" y="657702"/>
                </a:lnTo>
                <a:lnTo>
                  <a:pt x="2927469" y="609467"/>
                </a:lnTo>
                <a:lnTo>
                  <a:pt x="2915161" y="562870"/>
                </a:lnTo>
                <a:lnTo>
                  <a:pt x="2898030" y="518382"/>
                </a:lnTo>
                <a:lnTo>
                  <a:pt x="2876319" y="476474"/>
                </a:lnTo>
                <a:lnTo>
                  <a:pt x="2850271" y="437616"/>
                </a:lnTo>
                <a:lnTo>
                  <a:pt x="2820132" y="402279"/>
                </a:lnTo>
                <a:lnTo>
                  <a:pt x="2786143" y="370933"/>
                </a:lnTo>
                <a:lnTo>
                  <a:pt x="2748550" y="344048"/>
                </a:lnTo>
                <a:lnTo>
                  <a:pt x="2707595" y="322095"/>
                </a:lnTo>
                <a:lnTo>
                  <a:pt x="2663523" y="305545"/>
                </a:lnTo>
                <a:lnTo>
                  <a:pt x="2658688" y="284513"/>
                </a:lnTo>
                <a:lnTo>
                  <a:pt x="974905" y="284513"/>
                </a:lnTo>
                <a:lnTo>
                  <a:pt x="928436" y="258236"/>
                </a:lnTo>
                <a:lnTo>
                  <a:pt x="879906" y="237920"/>
                </a:lnTo>
                <a:lnTo>
                  <a:pt x="829785" y="223669"/>
                </a:lnTo>
                <a:lnTo>
                  <a:pt x="778545" y="215587"/>
                </a:lnTo>
                <a:lnTo>
                  <a:pt x="726656" y="213778"/>
                </a:lnTo>
                <a:close/>
              </a:path>
              <a:path w="3004185" h="2430145">
                <a:moveTo>
                  <a:pt x="1301634" y="67524"/>
                </a:moveTo>
                <a:lnTo>
                  <a:pt x="1257752" y="70496"/>
                </a:lnTo>
                <a:lnTo>
                  <a:pt x="1214670" y="79123"/>
                </a:lnTo>
                <a:lnTo>
                  <a:pt x="1172856" y="93246"/>
                </a:lnTo>
                <a:lnTo>
                  <a:pt x="1132781" y="112706"/>
                </a:lnTo>
                <a:lnTo>
                  <a:pt x="1094913" y="137344"/>
                </a:lnTo>
                <a:lnTo>
                  <a:pt x="1059722" y="167003"/>
                </a:lnTo>
                <a:lnTo>
                  <a:pt x="1027678" y="201523"/>
                </a:lnTo>
                <a:lnTo>
                  <a:pt x="999211" y="240814"/>
                </a:lnTo>
                <a:lnTo>
                  <a:pt x="974905" y="284513"/>
                </a:lnTo>
                <a:lnTo>
                  <a:pt x="2658688" y="284513"/>
                </a:lnTo>
                <a:lnTo>
                  <a:pt x="2652084" y="255778"/>
                </a:lnTo>
                <a:lnTo>
                  <a:pt x="2634646" y="208552"/>
                </a:lnTo>
                <a:lnTo>
                  <a:pt x="2622299" y="185009"/>
                </a:lnTo>
                <a:lnTo>
                  <a:pt x="1561848" y="185009"/>
                </a:lnTo>
                <a:lnTo>
                  <a:pt x="1542089" y="165048"/>
                </a:lnTo>
                <a:lnTo>
                  <a:pt x="1498964" y="130152"/>
                </a:lnTo>
                <a:lnTo>
                  <a:pt x="1433382" y="94119"/>
                </a:lnTo>
                <a:lnTo>
                  <a:pt x="1389918" y="79177"/>
                </a:lnTo>
                <a:lnTo>
                  <a:pt x="1345846" y="70365"/>
                </a:lnTo>
                <a:lnTo>
                  <a:pt x="1301634" y="67524"/>
                </a:lnTo>
                <a:close/>
              </a:path>
              <a:path w="3004185" h="2430145">
                <a:moveTo>
                  <a:pt x="1841516" y="0"/>
                </a:moveTo>
                <a:lnTo>
                  <a:pt x="1798940" y="2045"/>
                </a:lnTo>
                <a:lnTo>
                  <a:pt x="1757283" y="10578"/>
                </a:lnTo>
                <a:lnTo>
                  <a:pt x="1717174" y="25365"/>
                </a:lnTo>
                <a:lnTo>
                  <a:pt x="1679240" y="46175"/>
                </a:lnTo>
                <a:lnTo>
                  <a:pt x="1644112" y="72776"/>
                </a:lnTo>
                <a:lnTo>
                  <a:pt x="1612418" y="104936"/>
                </a:lnTo>
                <a:lnTo>
                  <a:pt x="1584787" y="142425"/>
                </a:lnTo>
                <a:lnTo>
                  <a:pt x="1561848" y="185009"/>
                </a:lnTo>
                <a:lnTo>
                  <a:pt x="2622299" y="185009"/>
                </a:lnTo>
                <a:lnTo>
                  <a:pt x="2611541" y="164497"/>
                </a:lnTo>
                <a:lnTo>
                  <a:pt x="2588247" y="131529"/>
                </a:lnTo>
                <a:lnTo>
                  <a:pt x="2074204" y="131529"/>
                </a:lnTo>
                <a:lnTo>
                  <a:pt x="2051657" y="102519"/>
                </a:lnTo>
                <a:lnTo>
                  <a:pt x="1998527" y="54073"/>
                </a:lnTo>
                <a:lnTo>
                  <a:pt x="1926907" y="16294"/>
                </a:lnTo>
                <a:lnTo>
                  <a:pt x="1884381" y="4672"/>
                </a:lnTo>
                <a:lnTo>
                  <a:pt x="1841516" y="0"/>
                </a:lnTo>
                <a:close/>
              </a:path>
              <a:path w="3004185" h="2430145">
                <a:moveTo>
                  <a:pt x="2346955" y="850"/>
                </a:moveTo>
                <a:lnTo>
                  <a:pt x="2303805" y="1735"/>
                </a:lnTo>
                <a:lnTo>
                  <a:pt x="2261105" y="8634"/>
                </a:lnTo>
                <a:lnTo>
                  <a:pt x="2219423" y="21495"/>
                </a:lnTo>
                <a:lnTo>
                  <a:pt x="2179326" y="40266"/>
                </a:lnTo>
                <a:lnTo>
                  <a:pt x="2141379" y="64896"/>
                </a:lnTo>
                <a:lnTo>
                  <a:pt x="2106150" y="95335"/>
                </a:lnTo>
                <a:lnTo>
                  <a:pt x="2074204" y="131529"/>
                </a:lnTo>
                <a:lnTo>
                  <a:pt x="2588247" y="131529"/>
                </a:lnTo>
                <a:lnTo>
                  <a:pt x="2549654" y="88425"/>
                </a:lnTo>
                <a:lnTo>
                  <a:pt x="2512744" y="58472"/>
                </a:lnTo>
                <a:lnTo>
                  <a:pt x="2473452" y="34789"/>
                </a:lnTo>
                <a:lnTo>
                  <a:pt x="2432346" y="17326"/>
                </a:lnTo>
                <a:lnTo>
                  <a:pt x="2389991" y="6030"/>
                </a:lnTo>
                <a:lnTo>
                  <a:pt x="2346955" y="850"/>
                </a:lnTo>
                <a:close/>
              </a:path>
            </a:pathLst>
          </a:custGeom>
          <a:solidFill>
            <a:srgbClr val="DBEDF4">
              <a:alpha val="39999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8" name="object 23"/>
          <p:cNvSpPr>
            <a:spLocks/>
          </p:cNvSpPr>
          <p:nvPr/>
        </p:nvSpPr>
        <p:spPr bwMode="auto">
          <a:xfrm>
            <a:off x="3427413" y="1079500"/>
            <a:ext cx="3003550" cy="2430463"/>
          </a:xfrm>
          <a:custGeom>
            <a:avLst/>
            <a:gdLst/>
            <a:ahLst/>
            <a:cxnLst>
              <a:cxn ang="0">
                <a:pos x="273882" y="653468"/>
              </a:cxn>
              <a:cxn ang="0">
                <a:pos x="329516" y="475991"/>
              </a:cxn>
              <a:cxn ang="0">
                <a:pos x="437618" y="333240"/>
              </a:cxn>
              <a:cxn ang="0">
                <a:pos x="587417" y="240814"/>
              </a:cxn>
              <a:cxn ang="0">
                <a:pos x="778545" y="215587"/>
              </a:cxn>
              <a:cxn ang="0">
                <a:pos x="974905" y="284513"/>
              </a:cxn>
              <a:cxn ang="0">
                <a:pos x="1094913" y="137344"/>
              </a:cxn>
              <a:cxn ang="0">
                <a:pos x="1257752" y="70496"/>
              </a:cxn>
              <a:cxn ang="0">
                <a:pos x="1433382" y="94119"/>
              </a:cxn>
              <a:cxn ang="0">
                <a:pos x="1584787" y="142425"/>
              </a:cxn>
              <a:cxn ang="0">
                <a:pos x="1717174" y="25365"/>
              </a:cxn>
              <a:cxn ang="0">
                <a:pos x="1884381" y="4672"/>
              </a:cxn>
              <a:cxn ang="0">
                <a:pos x="2074204" y="131517"/>
              </a:cxn>
              <a:cxn ang="0">
                <a:pos x="2219423" y="21495"/>
              </a:cxn>
              <a:cxn ang="0">
                <a:pos x="2389991" y="6030"/>
              </a:cxn>
              <a:cxn ang="0">
                <a:pos x="2549654" y="88425"/>
              </a:cxn>
              <a:cxn ang="0">
                <a:pos x="2652084" y="255778"/>
              </a:cxn>
              <a:cxn ang="0">
                <a:pos x="2786143" y="370933"/>
              </a:cxn>
              <a:cxn ang="0">
                <a:pos x="2898030" y="518382"/>
              </a:cxn>
              <a:cxn ang="0">
                <a:pos x="2936640" y="707106"/>
              </a:cxn>
              <a:cxn ang="0">
                <a:pos x="2906639" y="861246"/>
              </a:cxn>
              <a:cxn ang="0">
                <a:pos x="2986035" y="1034616"/>
              </a:cxn>
              <a:cxn ang="0">
                <a:pos x="3002298" y="1221168"/>
              </a:cxn>
              <a:cxn ang="0">
                <a:pos x="2957748" y="1401408"/>
              </a:cxn>
              <a:cxn ang="0">
                <a:pos x="2854704" y="1555839"/>
              </a:cxn>
              <a:cxn ang="0">
                <a:pos x="2693629" y="1664446"/>
              </a:cxn>
              <a:cxn ang="0">
                <a:pos x="2588711" y="1791508"/>
              </a:cxn>
              <a:cxn ang="0">
                <a:pos x="2509782" y="1966043"/>
              </a:cxn>
              <a:cxn ang="0">
                <a:pos x="2372083" y="2085543"/>
              </a:cxn>
              <a:cxn ang="0">
                <a:pos x="2195058" y="2128934"/>
              </a:cxn>
              <a:cxn ang="0">
                <a:pos x="1985520" y="2061840"/>
              </a:cxn>
              <a:cxn ang="0">
                <a:pos x="1904137" y="2233833"/>
              </a:cxn>
              <a:cxn ang="0">
                <a:pos x="1776406" y="2356998"/>
              </a:cxn>
              <a:cxn ang="0">
                <a:pos x="1618010" y="2422066"/>
              </a:cxn>
              <a:cxn ang="0">
                <a:pos x="1444634" y="2419762"/>
              </a:cxn>
              <a:cxn ang="0">
                <a:pos x="1276212" y="2342534"/>
              </a:cxn>
              <a:cxn ang="0">
                <a:pos x="1146825" y="2199635"/>
              </a:cxn>
              <a:cxn ang="0">
                <a:pos x="978832" y="2272321"/>
              </a:cxn>
              <a:cxn ang="0">
                <a:pos x="804864" y="2279920"/>
              </a:cxn>
              <a:cxn ang="0">
                <a:pos x="639054" y="2226324"/>
              </a:cxn>
              <a:cxn ang="0">
                <a:pos x="495539" y="2115428"/>
              </a:cxn>
              <a:cxn ang="0">
                <a:pos x="405374" y="1986313"/>
              </a:cxn>
              <a:cxn ang="0">
                <a:pos x="235922" y="1954194"/>
              </a:cxn>
              <a:cxn ang="0">
                <a:pos x="112153" y="1830345"/>
              </a:cxn>
              <a:cxn ang="0">
                <a:pos x="67383" y="1646104"/>
              </a:cxn>
              <a:cxn ang="0">
                <a:pos x="121214" y="1466257"/>
              </a:cxn>
              <a:cxn ang="0">
                <a:pos x="53381" y="1330453"/>
              </a:cxn>
              <a:cxn ang="0">
                <a:pos x="0" y="1155393"/>
              </a:cxn>
              <a:cxn ang="0">
                <a:pos x="41087" y="971126"/>
              </a:cxn>
              <a:cxn ang="0">
                <a:pos x="179340" y="834391"/>
              </a:cxn>
            </a:cxnLst>
            <a:rect l="0" t="0" r="r" b="b"/>
            <a:pathLst>
              <a:path w="3004185" h="2430145">
                <a:moveTo>
                  <a:pt x="273065" y="799981"/>
                </a:moveTo>
                <a:lnTo>
                  <a:pt x="269104" y="750354"/>
                </a:lnTo>
                <a:lnTo>
                  <a:pt x="269433" y="701435"/>
                </a:lnTo>
                <a:lnTo>
                  <a:pt x="273882" y="653468"/>
                </a:lnTo>
                <a:lnTo>
                  <a:pt x="282283" y="606696"/>
                </a:lnTo>
                <a:lnTo>
                  <a:pt x="294468" y="561364"/>
                </a:lnTo>
                <a:lnTo>
                  <a:pt x="310268" y="517714"/>
                </a:lnTo>
                <a:lnTo>
                  <a:pt x="329516" y="475991"/>
                </a:lnTo>
                <a:lnTo>
                  <a:pt x="352044" y="436438"/>
                </a:lnTo>
                <a:lnTo>
                  <a:pt x="377682" y="399300"/>
                </a:lnTo>
                <a:lnTo>
                  <a:pt x="406263" y="364819"/>
                </a:lnTo>
                <a:lnTo>
                  <a:pt x="437618" y="333240"/>
                </a:lnTo>
                <a:lnTo>
                  <a:pt x="471579" y="304806"/>
                </a:lnTo>
                <a:lnTo>
                  <a:pt x="507978" y="279762"/>
                </a:lnTo>
                <a:lnTo>
                  <a:pt x="546647" y="258349"/>
                </a:lnTo>
                <a:lnTo>
                  <a:pt x="587417" y="240814"/>
                </a:lnTo>
                <a:lnTo>
                  <a:pt x="630120" y="227398"/>
                </a:lnTo>
                <a:lnTo>
                  <a:pt x="674588" y="218346"/>
                </a:lnTo>
                <a:lnTo>
                  <a:pt x="726656" y="213778"/>
                </a:lnTo>
                <a:lnTo>
                  <a:pt x="778545" y="215587"/>
                </a:lnTo>
                <a:lnTo>
                  <a:pt x="829785" y="223669"/>
                </a:lnTo>
                <a:lnTo>
                  <a:pt x="879906" y="237920"/>
                </a:lnTo>
                <a:lnTo>
                  <a:pt x="928436" y="258236"/>
                </a:lnTo>
                <a:lnTo>
                  <a:pt x="974905" y="284513"/>
                </a:lnTo>
                <a:lnTo>
                  <a:pt x="999249" y="240746"/>
                </a:lnTo>
                <a:lnTo>
                  <a:pt x="1027678" y="201523"/>
                </a:lnTo>
                <a:lnTo>
                  <a:pt x="1059722" y="167003"/>
                </a:lnTo>
                <a:lnTo>
                  <a:pt x="1094913" y="137344"/>
                </a:lnTo>
                <a:lnTo>
                  <a:pt x="1132781" y="112706"/>
                </a:lnTo>
                <a:lnTo>
                  <a:pt x="1172856" y="93246"/>
                </a:lnTo>
                <a:lnTo>
                  <a:pt x="1214670" y="79123"/>
                </a:lnTo>
                <a:lnTo>
                  <a:pt x="1257752" y="70496"/>
                </a:lnTo>
                <a:lnTo>
                  <a:pt x="1301634" y="67524"/>
                </a:lnTo>
                <a:lnTo>
                  <a:pt x="1345846" y="70365"/>
                </a:lnTo>
                <a:lnTo>
                  <a:pt x="1389918" y="79177"/>
                </a:lnTo>
                <a:lnTo>
                  <a:pt x="1433382" y="94119"/>
                </a:lnTo>
                <a:lnTo>
                  <a:pt x="1475768" y="115349"/>
                </a:lnTo>
                <a:lnTo>
                  <a:pt x="1521099" y="146741"/>
                </a:lnTo>
                <a:lnTo>
                  <a:pt x="1561848" y="185009"/>
                </a:lnTo>
                <a:lnTo>
                  <a:pt x="1584787" y="142425"/>
                </a:lnTo>
                <a:lnTo>
                  <a:pt x="1612418" y="104936"/>
                </a:lnTo>
                <a:lnTo>
                  <a:pt x="1644112" y="72776"/>
                </a:lnTo>
                <a:lnTo>
                  <a:pt x="1679240" y="46175"/>
                </a:lnTo>
                <a:lnTo>
                  <a:pt x="1717174" y="25365"/>
                </a:lnTo>
                <a:lnTo>
                  <a:pt x="1757283" y="10578"/>
                </a:lnTo>
                <a:lnTo>
                  <a:pt x="1798940" y="2045"/>
                </a:lnTo>
                <a:lnTo>
                  <a:pt x="1841516" y="0"/>
                </a:lnTo>
                <a:lnTo>
                  <a:pt x="1884381" y="4672"/>
                </a:lnTo>
                <a:lnTo>
                  <a:pt x="1926907" y="16294"/>
                </a:lnTo>
                <a:lnTo>
                  <a:pt x="1968464" y="35098"/>
                </a:lnTo>
                <a:lnTo>
                  <a:pt x="2026344" y="76626"/>
                </a:lnTo>
                <a:lnTo>
                  <a:pt x="2074204" y="131517"/>
                </a:lnTo>
                <a:lnTo>
                  <a:pt x="2106150" y="95335"/>
                </a:lnTo>
                <a:lnTo>
                  <a:pt x="2141379" y="64896"/>
                </a:lnTo>
                <a:lnTo>
                  <a:pt x="2179326" y="40266"/>
                </a:lnTo>
                <a:lnTo>
                  <a:pt x="2219423" y="21495"/>
                </a:lnTo>
                <a:lnTo>
                  <a:pt x="2261105" y="8634"/>
                </a:lnTo>
                <a:lnTo>
                  <a:pt x="2303805" y="1735"/>
                </a:lnTo>
                <a:lnTo>
                  <a:pt x="2346955" y="850"/>
                </a:lnTo>
                <a:lnTo>
                  <a:pt x="2389991" y="6030"/>
                </a:lnTo>
                <a:lnTo>
                  <a:pt x="2432346" y="17326"/>
                </a:lnTo>
                <a:lnTo>
                  <a:pt x="2473452" y="34789"/>
                </a:lnTo>
                <a:lnTo>
                  <a:pt x="2512744" y="58472"/>
                </a:lnTo>
                <a:lnTo>
                  <a:pt x="2549654" y="88425"/>
                </a:lnTo>
                <a:lnTo>
                  <a:pt x="2583100" y="124244"/>
                </a:lnTo>
                <a:lnTo>
                  <a:pt x="2611541" y="164497"/>
                </a:lnTo>
                <a:lnTo>
                  <a:pt x="2634646" y="208552"/>
                </a:lnTo>
                <a:lnTo>
                  <a:pt x="2652084" y="255778"/>
                </a:lnTo>
                <a:lnTo>
                  <a:pt x="2663523" y="305545"/>
                </a:lnTo>
                <a:lnTo>
                  <a:pt x="2707595" y="322095"/>
                </a:lnTo>
                <a:lnTo>
                  <a:pt x="2748550" y="344048"/>
                </a:lnTo>
                <a:lnTo>
                  <a:pt x="2786143" y="370933"/>
                </a:lnTo>
                <a:lnTo>
                  <a:pt x="2820132" y="402279"/>
                </a:lnTo>
                <a:lnTo>
                  <a:pt x="2850271" y="437616"/>
                </a:lnTo>
                <a:lnTo>
                  <a:pt x="2876319" y="476474"/>
                </a:lnTo>
                <a:lnTo>
                  <a:pt x="2898030" y="518382"/>
                </a:lnTo>
                <a:lnTo>
                  <a:pt x="2915161" y="562870"/>
                </a:lnTo>
                <a:lnTo>
                  <a:pt x="2927469" y="609467"/>
                </a:lnTo>
                <a:lnTo>
                  <a:pt x="2934710" y="657702"/>
                </a:lnTo>
                <a:lnTo>
                  <a:pt x="2936640" y="707106"/>
                </a:lnTo>
                <a:lnTo>
                  <a:pt x="2933016" y="757208"/>
                </a:lnTo>
                <a:lnTo>
                  <a:pt x="2923593" y="807538"/>
                </a:lnTo>
                <a:lnTo>
                  <a:pt x="2911509" y="848068"/>
                </a:lnTo>
                <a:lnTo>
                  <a:pt x="2906639" y="861246"/>
                </a:lnTo>
                <a:lnTo>
                  <a:pt x="2932533" y="902286"/>
                </a:lnTo>
                <a:lnTo>
                  <a:pt x="2954373" y="945064"/>
                </a:lnTo>
                <a:lnTo>
                  <a:pt x="2972195" y="989276"/>
                </a:lnTo>
                <a:lnTo>
                  <a:pt x="2986035" y="1034616"/>
                </a:lnTo>
                <a:lnTo>
                  <a:pt x="2995929" y="1080779"/>
                </a:lnTo>
                <a:lnTo>
                  <a:pt x="3001913" y="1127462"/>
                </a:lnTo>
                <a:lnTo>
                  <a:pt x="3004024" y="1174360"/>
                </a:lnTo>
                <a:lnTo>
                  <a:pt x="3002298" y="1221168"/>
                </a:lnTo>
                <a:lnTo>
                  <a:pt x="2996771" y="1267581"/>
                </a:lnTo>
                <a:lnTo>
                  <a:pt x="2987480" y="1313295"/>
                </a:lnTo>
                <a:lnTo>
                  <a:pt x="2974460" y="1358006"/>
                </a:lnTo>
                <a:lnTo>
                  <a:pt x="2957748" y="1401408"/>
                </a:lnTo>
                <a:lnTo>
                  <a:pt x="2937380" y="1443197"/>
                </a:lnTo>
                <a:lnTo>
                  <a:pt x="2913393" y="1483068"/>
                </a:lnTo>
                <a:lnTo>
                  <a:pt x="2885822" y="1520717"/>
                </a:lnTo>
                <a:lnTo>
                  <a:pt x="2854704" y="1555839"/>
                </a:lnTo>
                <a:lnTo>
                  <a:pt x="2820075" y="1588130"/>
                </a:lnTo>
                <a:lnTo>
                  <a:pt x="2780249" y="1618381"/>
                </a:lnTo>
                <a:lnTo>
                  <a:pt x="2737983" y="1643873"/>
                </a:lnTo>
                <a:lnTo>
                  <a:pt x="2693629" y="1664446"/>
                </a:lnTo>
                <a:lnTo>
                  <a:pt x="2647537" y="1679938"/>
                </a:lnTo>
                <a:lnTo>
                  <a:pt x="2600061" y="1690188"/>
                </a:lnTo>
                <a:lnTo>
                  <a:pt x="2596982" y="1741745"/>
                </a:lnTo>
                <a:lnTo>
                  <a:pt x="2588711" y="1791508"/>
                </a:lnTo>
                <a:lnTo>
                  <a:pt x="2575552" y="1839149"/>
                </a:lnTo>
                <a:lnTo>
                  <a:pt x="2557808" y="1884338"/>
                </a:lnTo>
                <a:lnTo>
                  <a:pt x="2535784" y="1926746"/>
                </a:lnTo>
                <a:lnTo>
                  <a:pt x="2509782" y="1966043"/>
                </a:lnTo>
                <a:lnTo>
                  <a:pt x="2480108" y="2001901"/>
                </a:lnTo>
                <a:lnTo>
                  <a:pt x="2447063" y="2033990"/>
                </a:lnTo>
                <a:lnTo>
                  <a:pt x="2410954" y="2061980"/>
                </a:lnTo>
                <a:lnTo>
                  <a:pt x="2372083" y="2085543"/>
                </a:lnTo>
                <a:lnTo>
                  <a:pt x="2330754" y="2104349"/>
                </a:lnTo>
                <a:lnTo>
                  <a:pt x="2287271" y="2118069"/>
                </a:lnTo>
                <a:lnTo>
                  <a:pt x="2241937" y="2126374"/>
                </a:lnTo>
                <a:lnTo>
                  <a:pt x="2195058" y="2128934"/>
                </a:lnTo>
                <a:lnTo>
                  <a:pt x="2139886" y="2124255"/>
                </a:lnTo>
                <a:lnTo>
                  <a:pt x="2086069" y="2111351"/>
                </a:lnTo>
                <a:lnTo>
                  <a:pt x="2034363" y="2090465"/>
                </a:lnTo>
                <a:lnTo>
                  <a:pt x="1985520" y="2061840"/>
                </a:lnTo>
                <a:lnTo>
                  <a:pt x="1970377" y="2108909"/>
                </a:lnTo>
                <a:lnTo>
                  <a:pt x="1951602" y="2153360"/>
                </a:lnTo>
                <a:lnTo>
                  <a:pt x="1929441" y="2195050"/>
                </a:lnTo>
                <a:lnTo>
                  <a:pt x="1904137" y="2233833"/>
                </a:lnTo>
                <a:lnTo>
                  <a:pt x="1875937" y="2269564"/>
                </a:lnTo>
                <a:lnTo>
                  <a:pt x="1845085" y="2302098"/>
                </a:lnTo>
                <a:lnTo>
                  <a:pt x="1811826" y="2331292"/>
                </a:lnTo>
                <a:lnTo>
                  <a:pt x="1776406" y="2356998"/>
                </a:lnTo>
                <a:lnTo>
                  <a:pt x="1739069" y="2379074"/>
                </a:lnTo>
                <a:lnTo>
                  <a:pt x="1700061" y="2397374"/>
                </a:lnTo>
                <a:lnTo>
                  <a:pt x="1659626" y="2411753"/>
                </a:lnTo>
                <a:lnTo>
                  <a:pt x="1618010" y="2422066"/>
                </a:lnTo>
                <a:lnTo>
                  <a:pt x="1575458" y="2428168"/>
                </a:lnTo>
                <a:lnTo>
                  <a:pt x="1532214" y="2429914"/>
                </a:lnTo>
                <a:lnTo>
                  <a:pt x="1488525" y="2427161"/>
                </a:lnTo>
                <a:lnTo>
                  <a:pt x="1444634" y="2419762"/>
                </a:lnTo>
                <a:lnTo>
                  <a:pt x="1400787" y="2407572"/>
                </a:lnTo>
                <a:lnTo>
                  <a:pt x="1357174" y="2390345"/>
                </a:lnTo>
                <a:lnTo>
                  <a:pt x="1315560" y="2368593"/>
                </a:lnTo>
                <a:lnTo>
                  <a:pt x="1276212" y="2342534"/>
                </a:lnTo>
                <a:lnTo>
                  <a:pt x="1239396" y="2312390"/>
                </a:lnTo>
                <a:lnTo>
                  <a:pt x="1205382" y="2278379"/>
                </a:lnTo>
                <a:lnTo>
                  <a:pt x="1174436" y="2240721"/>
                </a:lnTo>
                <a:lnTo>
                  <a:pt x="1146825" y="2199635"/>
                </a:lnTo>
                <a:lnTo>
                  <a:pt x="1106160" y="2224122"/>
                </a:lnTo>
                <a:lnTo>
                  <a:pt x="1064459" y="2244358"/>
                </a:lnTo>
                <a:lnTo>
                  <a:pt x="1021943" y="2260404"/>
                </a:lnTo>
                <a:lnTo>
                  <a:pt x="978832" y="2272321"/>
                </a:lnTo>
                <a:lnTo>
                  <a:pt x="935348" y="2280171"/>
                </a:lnTo>
                <a:lnTo>
                  <a:pt x="891711" y="2284013"/>
                </a:lnTo>
                <a:lnTo>
                  <a:pt x="848143" y="2283909"/>
                </a:lnTo>
                <a:lnTo>
                  <a:pt x="804864" y="2279920"/>
                </a:lnTo>
                <a:lnTo>
                  <a:pt x="762094" y="2272106"/>
                </a:lnTo>
                <a:lnTo>
                  <a:pt x="720055" y="2260528"/>
                </a:lnTo>
                <a:lnTo>
                  <a:pt x="678968" y="2245247"/>
                </a:lnTo>
                <a:lnTo>
                  <a:pt x="639054" y="2226324"/>
                </a:lnTo>
                <a:lnTo>
                  <a:pt x="600533" y="2203820"/>
                </a:lnTo>
                <a:lnTo>
                  <a:pt x="563626" y="2177795"/>
                </a:lnTo>
                <a:lnTo>
                  <a:pt x="528555" y="2148311"/>
                </a:lnTo>
                <a:lnTo>
                  <a:pt x="495539" y="2115428"/>
                </a:lnTo>
                <a:lnTo>
                  <a:pt x="464801" y="2079207"/>
                </a:lnTo>
                <a:lnTo>
                  <a:pt x="436560" y="2039709"/>
                </a:lnTo>
                <a:lnTo>
                  <a:pt x="411038" y="1996994"/>
                </a:lnTo>
                <a:lnTo>
                  <a:pt x="405374" y="1986313"/>
                </a:lnTo>
                <a:lnTo>
                  <a:pt x="360547" y="1988463"/>
                </a:lnTo>
                <a:lnTo>
                  <a:pt x="317017" y="1983525"/>
                </a:lnTo>
                <a:lnTo>
                  <a:pt x="275302" y="1971952"/>
                </a:lnTo>
                <a:lnTo>
                  <a:pt x="235922" y="1954194"/>
                </a:lnTo>
                <a:lnTo>
                  <a:pt x="199397" y="1930703"/>
                </a:lnTo>
                <a:lnTo>
                  <a:pt x="166248" y="1901931"/>
                </a:lnTo>
                <a:lnTo>
                  <a:pt x="136993" y="1868327"/>
                </a:lnTo>
                <a:lnTo>
                  <a:pt x="112153" y="1830345"/>
                </a:lnTo>
                <a:lnTo>
                  <a:pt x="92247" y="1788434"/>
                </a:lnTo>
                <a:lnTo>
                  <a:pt x="77796" y="1743046"/>
                </a:lnTo>
                <a:lnTo>
                  <a:pt x="69319" y="1694633"/>
                </a:lnTo>
                <a:lnTo>
                  <a:pt x="67383" y="1646104"/>
                </a:lnTo>
                <a:lnTo>
                  <a:pt x="71821" y="1598282"/>
                </a:lnTo>
                <a:lnTo>
                  <a:pt x="82416" y="1551886"/>
                </a:lnTo>
                <a:lnTo>
                  <a:pt x="98952" y="1507638"/>
                </a:lnTo>
                <a:lnTo>
                  <a:pt x="121214" y="1466257"/>
                </a:lnTo>
                <a:lnTo>
                  <a:pt x="148986" y="1428466"/>
                </a:lnTo>
                <a:lnTo>
                  <a:pt x="112159" y="1400379"/>
                </a:lnTo>
                <a:lnTo>
                  <a:pt x="80236" y="1367472"/>
                </a:lnTo>
                <a:lnTo>
                  <a:pt x="53381" y="1330453"/>
                </a:lnTo>
                <a:lnTo>
                  <a:pt x="31764" y="1290027"/>
                </a:lnTo>
                <a:lnTo>
                  <a:pt x="15550" y="1246904"/>
                </a:lnTo>
                <a:lnTo>
                  <a:pt x="4906" y="1201790"/>
                </a:lnTo>
                <a:lnTo>
                  <a:pt x="0" y="1155393"/>
                </a:lnTo>
                <a:lnTo>
                  <a:pt x="997" y="1108421"/>
                </a:lnTo>
                <a:lnTo>
                  <a:pt x="8067" y="1061581"/>
                </a:lnTo>
                <a:lnTo>
                  <a:pt x="21374" y="1015580"/>
                </a:lnTo>
                <a:lnTo>
                  <a:pt x="41087" y="971126"/>
                </a:lnTo>
                <a:lnTo>
                  <a:pt x="68313" y="927859"/>
                </a:lnTo>
                <a:lnTo>
                  <a:pt x="100916" y="890302"/>
                </a:lnTo>
                <a:lnTo>
                  <a:pt x="138167" y="858973"/>
                </a:lnTo>
                <a:lnTo>
                  <a:pt x="179340" y="834391"/>
                </a:lnTo>
                <a:lnTo>
                  <a:pt x="223706" y="817078"/>
                </a:lnTo>
                <a:lnTo>
                  <a:pt x="270538" y="807550"/>
                </a:lnTo>
                <a:lnTo>
                  <a:pt x="273065" y="799981"/>
                </a:lnTo>
                <a:close/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9" name="object 24"/>
          <p:cNvSpPr>
            <a:spLocks/>
          </p:cNvSpPr>
          <p:nvPr/>
        </p:nvSpPr>
        <p:spPr bwMode="auto">
          <a:xfrm>
            <a:off x="3578225" y="2498725"/>
            <a:ext cx="177800" cy="44450"/>
          </a:xfrm>
          <a:custGeom>
            <a:avLst/>
            <a:gdLst/>
            <a:ahLst/>
            <a:cxnLst>
              <a:cxn ang="0">
                <a:pos x="175933" y="44805"/>
              </a:cxn>
              <a:cxn ang="0">
                <a:pos x="130010" y="44885"/>
              </a:cxn>
              <a:cxn ang="0">
                <a:pos x="84866" y="37314"/>
              </a:cxn>
              <a:cxn ang="0">
                <a:pos x="41271" y="22286"/>
              </a:cxn>
              <a:cxn ang="0">
                <a:pos x="0" y="0"/>
              </a:cxn>
            </a:cxnLst>
            <a:rect l="0" t="0" r="r" b="b"/>
            <a:pathLst>
              <a:path w="176529" h="45085">
                <a:moveTo>
                  <a:pt x="175933" y="44805"/>
                </a:moveTo>
                <a:lnTo>
                  <a:pt x="130010" y="44885"/>
                </a:lnTo>
                <a:lnTo>
                  <a:pt x="84866" y="37314"/>
                </a:lnTo>
                <a:lnTo>
                  <a:pt x="41271" y="22286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0" name="object 25"/>
          <p:cNvSpPr>
            <a:spLocks/>
          </p:cNvSpPr>
          <p:nvPr/>
        </p:nvSpPr>
        <p:spPr bwMode="auto">
          <a:xfrm>
            <a:off x="3833813" y="3033713"/>
            <a:ext cx="76200" cy="22225"/>
          </a:xfrm>
          <a:custGeom>
            <a:avLst/>
            <a:gdLst/>
            <a:ahLst/>
            <a:cxnLst>
              <a:cxn ang="0">
                <a:pos x="76974" y="0"/>
              </a:cxn>
              <a:cxn ang="0">
                <a:pos x="58244" y="7443"/>
              </a:cxn>
              <a:cxn ang="0">
                <a:pos x="39130" y="13511"/>
              </a:cxn>
              <a:cxn ang="0">
                <a:pos x="19694" y="18186"/>
              </a:cxn>
              <a:cxn ang="0">
                <a:pos x="0" y="21450"/>
              </a:cxn>
            </a:cxnLst>
            <a:rect l="0" t="0" r="r" b="b"/>
            <a:pathLst>
              <a:path w="77470" h="21589">
                <a:moveTo>
                  <a:pt x="76974" y="0"/>
                </a:moveTo>
                <a:lnTo>
                  <a:pt x="58244" y="7443"/>
                </a:lnTo>
                <a:lnTo>
                  <a:pt x="39130" y="13511"/>
                </a:lnTo>
                <a:lnTo>
                  <a:pt x="19694" y="18186"/>
                </a:lnTo>
                <a:lnTo>
                  <a:pt x="0" y="21450"/>
                </a:lnTo>
              </a:path>
            </a:pathLst>
          </a:custGeom>
          <a:noFill/>
          <a:ln w="12699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1" name="object 26"/>
          <p:cNvSpPr>
            <a:spLocks/>
          </p:cNvSpPr>
          <p:nvPr/>
        </p:nvSpPr>
        <p:spPr bwMode="auto">
          <a:xfrm>
            <a:off x="4527550" y="3171825"/>
            <a:ext cx="46038" cy="98425"/>
          </a:xfrm>
          <a:custGeom>
            <a:avLst/>
            <a:gdLst/>
            <a:ahLst/>
            <a:cxnLst>
              <a:cxn ang="0">
                <a:pos x="46380" y="97828"/>
              </a:cxn>
              <a:cxn ang="0">
                <a:pos x="33018" y="74427"/>
              </a:cxn>
              <a:cxn ang="0">
                <a:pos x="20818" y="50285"/>
              </a:cxn>
              <a:cxn ang="0">
                <a:pos x="9804" y="25458"/>
              </a:cxn>
              <a:cxn ang="0">
                <a:pos x="0" y="0"/>
              </a:cxn>
            </a:cxnLst>
            <a:rect l="0" t="0" r="r" b="b"/>
            <a:pathLst>
              <a:path w="46989" h="98425">
                <a:moveTo>
                  <a:pt x="46380" y="97828"/>
                </a:moveTo>
                <a:lnTo>
                  <a:pt x="33018" y="74427"/>
                </a:lnTo>
                <a:lnTo>
                  <a:pt x="20818" y="50285"/>
                </a:lnTo>
                <a:lnTo>
                  <a:pt x="9804" y="25458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2" name="object 27"/>
          <p:cNvSpPr>
            <a:spLocks/>
          </p:cNvSpPr>
          <p:nvPr/>
        </p:nvSpPr>
        <p:spPr bwMode="auto">
          <a:xfrm>
            <a:off x="5413375" y="3025775"/>
            <a:ext cx="19050" cy="107950"/>
          </a:xfrm>
          <a:custGeom>
            <a:avLst/>
            <a:gdLst/>
            <a:ahLst/>
            <a:cxnLst>
              <a:cxn ang="0">
                <a:pos x="18529" y="0"/>
              </a:cxn>
              <a:cxn ang="0">
                <a:pos x="15830" y="27218"/>
              </a:cxn>
              <a:cxn ang="0">
                <a:pos x="11836" y="54219"/>
              </a:cxn>
              <a:cxn ang="0">
                <a:pos x="6556" y="80949"/>
              </a:cxn>
              <a:cxn ang="0">
                <a:pos x="0" y="107353"/>
              </a:cxn>
            </a:cxnLst>
            <a:rect l="0" t="0" r="r" b="b"/>
            <a:pathLst>
              <a:path w="19050" h="107950">
                <a:moveTo>
                  <a:pt x="18529" y="0"/>
                </a:moveTo>
                <a:lnTo>
                  <a:pt x="15830" y="27218"/>
                </a:lnTo>
                <a:lnTo>
                  <a:pt x="11836" y="54219"/>
                </a:lnTo>
                <a:lnTo>
                  <a:pt x="6556" y="80949"/>
                </a:lnTo>
                <a:lnTo>
                  <a:pt x="0" y="107353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3" name="object 28"/>
          <p:cNvSpPr>
            <a:spLocks/>
          </p:cNvSpPr>
          <p:nvPr/>
        </p:nvSpPr>
        <p:spPr bwMode="auto">
          <a:xfrm>
            <a:off x="5799138" y="2362200"/>
            <a:ext cx="227012" cy="401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186" y="24774"/>
              </a:cxn>
              <a:cxn ang="0">
                <a:pos x="77064" y="54030"/>
              </a:cxn>
              <a:cxn ang="0">
                <a:pos x="110407" y="87367"/>
              </a:cxn>
              <a:cxn ang="0">
                <a:pos x="139989" y="124382"/>
              </a:cxn>
              <a:cxn ang="0">
                <a:pos x="165584" y="164674"/>
              </a:cxn>
              <a:cxn ang="0">
                <a:pos x="186965" y="207840"/>
              </a:cxn>
              <a:cxn ang="0">
                <a:pos x="203907" y="253478"/>
              </a:cxn>
              <a:cxn ang="0">
                <a:pos x="216182" y="301186"/>
              </a:cxn>
              <a:cxn ang="0">
                <a:pos x="223566" y="350563"/>
              </a:cxn>
              <a:cxn ang="0">
                <a:pos x="225831" y="401205"/>
              </a:cxn>
            </a:cxnLst>
            <a:rect l="0" t="0" r="r" b="b"/>
            <a:pathLst>
              <a:path w="226060" h="401319">
                <a:moveTo>
                  <a:pt x="0" y="0"/>
                </a:moveTo>
                <a:lnTo>
                  <a:pt x="40186" y="24774"/>
                </a:lnTo>
                <a:lnTo>
                  <a:pt x="77064" y="54030"/>
                </a:lnTo>
                <a:lnTo>
                  <a:pt x="110407" y="87367"/>
                </a:lnTo>
                <a:lnTo>
                  <a:pt x="139989" y="124382"/>
                </a:lnTo>
                <a:lnTo>
                  <a:pt x="165584" y="164674"/>
                </a:lnTo>
                <a:lnTo>
                  <a:pt x="186965" y="207840"/>
                </a:lnTo>
                <a:lnTo>
                  <a:pt x="203907" y="253478"/>
                </a:lnTo>
                <a:lnTo>
                  <a:pt x="216182" y="301186"/>
                </a:lnTo>
                <a:lnTo>
                  <a:pt x="223566" y="350563"/>
                </a:lnTo>
                <a:lnTo>
                  <a:pt x="225831" y="401205"/>
                </a:lnTo>
              </a:path>
            </a:pathLst>
          </a:custGeom>
          <a:noFill/>
          <a:ln w="12699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4" name="object 29"/>
          <p:cNvSpPr>
            <a:spLocks/>
          </p:cNvSpPr>
          <p:nvPr/>
        </p:nvSpPr>
        <p:spPr bwMode="auto">
          <a:xfrm>
            <a:off x="6230938" y="1935163"/>
            <a:ext cx="101600" cy="150812"/>
          </a:xfrm>
          <a:custGeom>
            <a:avLst/>
            <a:gdLst/>
            <a:ahLst/>
            <a:cxnLst>
              <a:cxn ang="0">
                <a:pos x="100545" y="0"/>
              </a:cxn>
              <a:cxn ang="0">
                <a:pos x="81454" y="42244"/>
              </a:cxn>
              <a:cxn ang="0">
                <a:pos x="58164" y="81651"/>
              </a:cxn>
              <a:cxn ang="0">
                <a:pos x="30928" y="117843"/>
              </a:cxn>
              <a:cxn ang="0">
                <a:pos x="0" y="150444"/>
              </a:cxn>
            </a:cxnLst>
            <a:rect l="0" t="0" r="r" b="b"/>
            <a:pathLst>
              <a:path w="100964" h="150494">
                <a:moveTo>
                  <a:pt x="100545" y="0"/>
                </a:moveTo>
                <a:lnTo>
                  <a:pt x="81454" y="42244"/>
                </a:lnTo>
                <a:lnTo>
                  <a:pt x="58164" y="81651"/>
                </a:lnTo>
                <a:lnTo>
                  <a:pt x="30928" y="117843"/>
                </a:lnTo>
                <a:lnTo>
                  <a:pt x="0" y="150444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5" name="object 30"/>
          <p:cNvSpPr>
            <a:spLocks/>
          </p:cNvSpPr>
          <p:nvPr/>
        </p:nvSpPr>
        <p:spPr bwMode="auto">
          <a:xfrm>
            <a:off x="6091238" y="1376363"/>
            <a:ext cx="4762" cy="71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90" y="17642"/>
              </a:cxn>
              <a:cxn ang="0">
                <a:pos x="4206" y="35383"/>
              </a:cxn>
              <a:cxn ang="0">
                <a:pos x="5147" y="53194"/>
              </a:cxn>
              <a:cxn ang="0">
                <a:pos x="5308" y="71043"/>
              </a:cxn>
            </a:cxnLst>
            <a:rect l="0" t="0" r="r" b="b"/>
            <a:pathLst>
              <a:path w="5714" h="71119">
                <a:moveTo>
                  <a:pt x="0" y="0"/>
                </a:moveTo>
                <a:lnTo>
                  <a:pt x="2490" y="17642"/>
                </a:lnTo>
                <a:lnTo>
                  <a:pt x="4206" y="35383"/>
                </a:lnTo>
                <a:lnTo>
                  <a:pt x="5147" y="53194"/>
                </a:lnTo>
                <a:lnTo>
                  <a:pt x="5308" y="71043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6" name="object 31"/>
          <p:cNvSpPr>
            <a:spLocks/>
          </p:cNvSpPr>
          <p:nvPr/>
        </p:nvSpPr>
        <p:spPr bwMode="auto">
          <a:xfrm>
            <a:off x="5448300" y="1203325"/>
            <a:ext cx="52388" cy="90488"/>
          </a:xfrm>
          <a:custGeom>
            <a:avLst/>
            <a:gdLst/>
            <a:ahLst/>
            <a:cxnLst>
              <a:cxn ang="0">
                <a:pos x="0" y="90601"/>
              </a:cxn>
              <a:cxn ang="0">
                <a:pos x="10616" y="66456"/>
              </a:cxn>
              <a:cxn ang="0">
                <a:pos x="22774" y="43248"/>
              </a:cxn>
              <a:cxn ang="0">
                <a:pos x="36422" y="21066"/>
              </a:cxn>
              <a:cxn ang="0">
                <a:pos x="51511" y="0"/>
              </a:cxn>
            </a:cxnLst>
            <a:rect l="0" t="0" r="r" b="b"/>
            <a:pathLst>
              <a:path w="52070" h="90805">
                <a:moveTo>
                  <a:pt x="0" y="90601"/>
                </a:moveTo>
                <a:lnTo>
                  <a:pt x="10616" y="66456"/>
                </a:lnTo>
                <a:lnTo>
                  <a:pt x="22774" y="43248"/>
                </a:lnTo>
                <a:lnTo>
                  <a:pt x="36422" y="21066"/>
                </a:lnTo>
                <a:lnTo>
                  <a:pt x="51511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7" name="object 32"/>
          <p:cNvSpPr>
            <a:spLocks/>
          </p:cNvSpPr>
          <p:nvPr/>
        </p:nvSpPr>
        <p:spPr bwMode="auto">
          <a:xfrm>
            <a:off x="4967288" y="1258888"/>
            <a:ext cx="25400" cy="79375"/>
          </a:xfrm>
          <a:custGeom>
            <a:avLst/>
            <a:gdLst/>
            <a:ahLst/>
            <a:cxnLst>
              <a:cxn ang="0">
                <a:pos x="0" y="78143"/>
              </a:cxn>
              <a:cxn ang="0">
                <a:pos x="4576" y="58000"/>
              </a:cxn>
              <a:cxn ang="0">
                <a:pos x="10272" y="38223"/>
              </a:cxn>
              <a:cxn ang="0">
                <a:pos x="17071" y="18871"/>
              </a:cxn>
              <a:cxn ang="0">
                <a:pos x="24955" y="0"/>
              </a:cxn>
            </a:cxnLst>
            <a:rect l="0" t="0" r="r" b="b"/>
            <a:pathLst>
              <a:path w="25400" h="78740">
                <a:moveTo>
                  <a:pt x="0" y="78143"/>
                </a:moveTo>
                <a:lnTo>
                  <a:pt x="4576" y="58000"/>
                </a:lnTo>
                <a:lnTo>
                  <a:pt x="10272" y="38223"/>
                </a:lnTo>
                <a:lnTo>
                  <a:pt x="17071" y="18871"/>
                </a:lnTo>
                <a:lnTo>
                  <a:pt x="24955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8" name="object 33"/>
          <p:cNvSpPr>
            <a:spLocks/>
          </p:cNvSpPr>
          <p:nvPr/>
        </p:nvSpPr>
        <p:spPr bwMode="auto">
          <a:xfrm>
            <a:off x="4400550" y="1363663"/>
            <a:ext cx="92075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104" y="16659"/>
              </a:cxn>
              <a:cxn ang="0">
                <a:pos x="47228" y="34883"/>
              </a:cxn>
              <a:cxn ang="0">
                <a:pos x="69308" y="54617"/>
              </a:cxn>
              <a:cxn ang="0">
                <a:pos x="90284" y="75806"/>
              </a:cxn>
            </a:cxnLst>
            <a:rect l="0" t="0" r="r" b="b"/>
            <a:pathLst>
              <a:path w="90804" h="76200">
                <a:moveTo>
                  <a:pt x="0" y="0"/>
                </a:moveTo>
                <a:lnTo>
                  <a:pt x="24104" y="16659"/>
                </a:lnTo>
                <a:lnTo>
                  <a:pt x="47228" y="34883"/>
                </a:lnTo>
                <a:lnTo>
                  <a:pt x="69308" y="54617"/>
                </a:lnTo>
                <a:lnTo>
                  <a:pt x="90284" y="75806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49" name="object 34"/>
          <p:cNvSpPr>
            <a:spLocks/>
          </p:cNvSpPr>
          <p:nvPr/>
        </p:nvSpPr>
        <p:spPr bwMode="auto">
          <a:xfrm>
            <a:off x="3700463" y="1879600"/>
            <a:ext cx="15875" cy="79375"/>
          </a:xfrm>
          <a:custGeom>
            <a:avLst/>
            <a:gdLst/>
            <a:ahLst/>
            <a:cxnLst>
              <a:cxn ang="0">
                <a:pos x="15760" y="79756"/>
              </a:cxn>
              <a:cxn ang="0">
                <a:pos x="10745" y="60086"/>
              </a:cxn>
              <a:cxn ang="0">
                <a:pos x="6446" y="40220"/>
              </a:cxn>
              <a:cxn ang="0">
                <a:pos x="2864" y="20184"/>
              </a:cxn>
              <a:cxn ang="0">
                <a:pos x="0" y="0"/>
              </a:cxn>
            </a:cxnLst>
            <a:rect l="0" t="0" r="r" b="b"/>
            <a:pathLst>
              <a:path w="15875" h="80010">
                <a:moveTo>
                  <a:pt x="15760" y="79756"/>
                </a:moveTo>
                <a:lnTo>
                  <a:pt x="10745" y="60086"/>
                </a:lnTo>
                <a:lnTo>
                  <a:pt x="6446" y="40220"/>
                </a:lnTo>
                <a:lnTo>
                  <a:pt x="2864" y="2018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5" name="object 35"/>
          <p:cNvSpPr txBox="1"/>
          <p:nvPr/>
        </p:nvSpPr>
        <p:spPr>
          <a:xfrm>
            <a:off x="2579688" y="1203325"/>
            <a:ext cx="4338637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783329" algn="l"/>
              </a:tabLst>
              <a:defRPr/>
            </a:pPr>
            <a:r>
              <a:rPr sz="2000" spc="-5" dirty="0">
                <a:solidFill>
                  <a:srgbClr val="F79546"/>
                </a:solidFill>
                <a:latin typeface="Times New Roman"/>
                <a:cs typeface="Times New Roman"/>
              </a:rPr>
              <a:t>[</a:t>
            </a:r>
            <a:r>
              <a:rPr sz="2000" i="1" spc="-5" dirty="0">
                <a:solidFill>
                  <a:srgbClr val="F79546"/>
                </a:solidFill>
                <a:latin typeface="Times New Roman"/>
                <a:cs typeface="Times New Roman"/>
              </a:rPr>
              <a:t>t</a:t>
            </a:r>
            <a:r>
              <a:rPr sz="1950" spc="22" baseline="-21367" dirty="0">
                <a:solidFill>
                  <a:srgbClr val="F79546"/>
                </a:solidFill>
                <a:latin typeface="Times New Roman"/>
                <a:cs typeface="Times New Roman"/>
              </a:rPr>
              <a:t>0</a:t>
            </a:r>
            <a:r>
              <a:rPr sz="2000" spc="-10" dirty="0">
                <a:solidFill>
                  <a:srgbClr val="F79546"/>
                </a:solidFill>
                <a:latin typeface="Times New Roman"/>
                <a:cs typeface="Times New Roman"/>
              </a:rPr>
              <a:t>,</a:t>
            </a:r>
            <a:r>
              <a:rPr sz="2000" i="1" spc="-5" dirty="0">
                <a:solidFill>
                  <a:srgbClr val="F79546"/>
                </a:solidFill>
                <a:latin typeface="Times New Roman"/>
                <a:cs typeface="Times New Roman"/>
              </a:rPr>
              <a:t>t</a:t>
            </a:r>
            <a:r>
              <a:rPr sz="2000" spc="-500" dirty="0">
                <a:solidFill>
                  <a:srgbClr val="F79546"/>
                </a:solidFill>
                <a:latin typeface="Symbol"/>
                <a:cs typeface="Symbol"/>
              </a:rPr>
              <a:t></a:t>
            </a:r>
            <a:r>
              <a:rPr sz="1950" spc="15" baseline="-21367" dirty="0">
                <a:solidFill>
                  <a:srgbClr val="F79546"/>
                </a:solidFill>
                <a:latin typeface="Times New Roman"/>
                <a:cs typeface="Times New Roman"/>
              </a:rPr>
              <a:t>0</a:t>
            </a:r>
            <a:r>
              <a:rPr sz="2000" spc="-5" dirty="0">
                <a:solidFill>
                  <a:srgbClr val="F79546"/>
                </a:solidFill>
                <a:latin typeface="Times New Roman"/>
                <a:cs typeface="Times New Roman"/>
              </a:rPr>
              <a:t>]</a:t>
            </a:r>
            <a:r>
              <a:rPr sz="2000" dirty="0">
                <a:solidFill>
                  <a:srgbClr val="F79546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4AACC5"/>
                </a:solidFill>
                <a:latin typeface="Times New Roman"/>
                <a:cs typeface="Times New Roman"/>
              </a:rPr>
              <a:t>[</a:t>
            </a:r>
            <a:r>
              <a:rPr sz="2000" i="1" spc="-5" dirty="0">
                <a:solidFill>
                  <a:srgbClr val="4AACC5"/>
                </a:solidFill>
                <a:latin typeface="Times New Roman"/>
                <a:cs typeface="Times New Roman"/>
              </a:rPr>
              <a:t>t</a:t>
            </a:r>
            <a:r>
              <a:rPr sz="1950" spc="22" baseline="-21367" dirty="0">
                <a:solidFill>
                  <a:srgbClr val="4AACC5"/>
                </a:solidFill>
                <a:latin typeface="Times New Roman"/>
                <a:cs typeface="Times New Roman"/>
              </a:rPr>
              <a:t>1</a:t>
            </a:r>
            <a:r>
              <a:rPr sz="2000" spc="-10" dirty="0">
                <a:solidFill>
                  <a:srgbClr val="4AACC5"/>
                </a:solidFill>
                <a:latin typeface="Times New Roman"/>
                <a:cs typeface="Times New Roman"/>
              </a:rPr>
              <a:t>,</a:t>
            </a:r>
            <a:r>
              <a:rPr sz="2000" i="1" spc="-5" dirty="0">
                <a:solidFill>
                  <a:srgbClr val="4AACC5"/>
                </a:solidFill>
                <a:latin typeface="Times New Roman"/>
                <a:cs typeface="Times New Roman"/>
              </a:rPr>
              <a:t>t</a:t>
            </a:r>
            <a:r>
              <a:rPr sz="2000" spc="-500" dirty="0">
                <a:solidFill>
                  <a:srgbClr val="4AACC5"/>
                </a:solidFill>
                <a:latin typeface="Symbol"/>
                <a:cs typeface="Symbol"/>
              </a:rPr>
              <a:t></a:t>
            </a:r>
            <a:r>
              <a:rPr sz="1950" spc="15" baseline="-21367" dirty="0">
                <a:solidFill>
                  <a:srgbClr val="4AACC5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4AACC5"/>
                </a:solidFill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851" name="object 36"/>
          <p:cNvSpPr>
            <a:spLocks/>
          </p:cNvSpPr>
          <p:nvPr/>
        </p:nvSpPr>
        <p:spPr bwMode="auto">
          <a:xfrm>
            <a:off x="3786188" y="1857375"/>
            <a:ext cx="1285875" cy="1000125"/>
          </a:xfrm>
          <a:custGeom>
            <a:avLst/>
            <a:gdLst/>
            <a:ahLst/>
            <a:cxnLst>
              <a:cxn ang="0">
                <a:pos x="590207" y="1657"/>
              </a:cxn>
              <a:cxn ang="0">
                <a:pos x="488433" y="14533"/>
              </a:cxn>
              <a:cxn ang="0">
                <a:pos x="392679" y="39297"/>
              </a:cxn>
              <a:cxn ang="0">
                <a:pos x="304267" y="74921"/>
              </a:cxn>
              <a:cxn ang="0">
                <a:pos x="224522" y="120374"/>
              </a:cxn>
              <a:cxn ang="0">
                <a:pos x="154768" y="174628"/>
              </a:cxn>
              <a:cxn ang="0">
                <a:pos x="96328" y="236652"/>
              </a:cxn>
              <a:cxn ang="0">
                <a:pos x="50525" y="305416"/>
              </a:cxn>
              <a:cxn ang="0">
                <a:pos x="18685" y="379892"/>
              </a:cxn>
              <a:cxn ang="0">
                <a:pos x="2131" y="459049"/>
              </a:cxn>
              <a:cxn ang="0">
                <a:pos x="2131" y="541075"/>
              </a:cxn>
              <a:cxn ang="0">
                <a:pos x="18685" y="620232"/>
              </a:cxn>
              <a:cxn ang="0">
                <a:pos x="50525" y="694708"/>
              </a:cxn>
              <a:cxn ang="0">
                <a:pos x="96328" y="763472"/>
              </a:cxn>
              <a:cxn ang="0">
                <a:pos x="154768" y="825496"/>
              </a:cxn>
              <a:cxn ang="0">
                <a:pos x="224522" y="879750"/>
              </a:cxn>
              <a:cxn ang="0">
                <a:pos x="304267" y="925203"/>
              </a:cxn>
              <a:cxn ang="0">
                <a:pos x="392679" y="960827"/>
              </a:cxn>
              <a:cxn ang="0">
                <a:pos x="488433" y="985591"/>
              </a:cxn>
              <a:cxn ang="0">
                <a:pos x="590207" y="998467"/>
              </a:cxn>
              <a:cxn ang="0">
                <a:pos x="695669" y="998467"/>
              </a:cxn>
              <a:cxn ang="0">
                <a:pos x="797446" y="985591"/>
              </a:cxn>
              <a:cxn ang="0">
                <a:pos x="893202" y="960827"/>
              </a:cxn>
              <a:cxn ang="0">
                <a:pos x="981616" y="925203"/>
              </a:cxn>
              <a:cxn ang="0">
                <a:pos x="1061362" y="879750"/>
              </a:cxn>
              <a:cxn ang="0">
                <a:pos x="1131118" y="825496"/>
              </a:cxn>
              <a:cxn ang="0">
                <a:pos x="1189559" y="763472"/>
              </a:cxn>
              <a:cxn ang="0">
                <a:pos x="1235361" y="694708"/>
              </a:cxn>
              <a:cxn ang="0">
                <a:pos x="1267201" y="620232"/>
              </a:cxn>
              <a:cxn ang="0">
                <a:pos x="1283756" y="541075"/>
              </a:cxn>
              <a:cxn ang="0">
                <a:pos x="1283756" y="459049"/>
              </a:cxn>
              <a:cxn ang="0">
                <a:pos x="1267201" y="379892"/>
              </a:cxn>
              <a:cxn ang="0">
                <a:pos x="1235361" y="305416"/>
              </a:cxn>
              <a:cxn ang="0">
                <a:pos x="1189559" y="236652"/>
              </a:cxn>
              <a:cxn ang="0">
                <a:pos x="1131118" y="174628"/>
              </a:cxn>
              <a:cxn ang="0">
                <a:pos x="1061362" y="120374"/>
              </a:cxn>
              <a:cxn ang="0">
                <a:pos x="981616" y="74921"/>
              </a:cxn>
              <a:cxn ang="0">
                <a:pos x="893202" y="39297"/>
              </a:cxn>
              <a:cxn ang="0">
                <a:pos x="797446" y="14533"/>
              </a:cxn>
              <a:cxn ang="0">
                <a:pos x="695669" y="1657"/>
              </a:cxn>
            </a:cxnLst>
            <a:rect l="0" t="0" r="r" b="b"/>
            <a:pathLst>
              <a:path w="1285875" h="1000125">
                <a:moveTo>
                  <a:pt x="642937" y="0"/>
                </a:moveTo>
                <a:lnTo>
                  <a:pt x="590207" y="1657"/>
                </a:lnTo>
                <a:lnTo>
                  <a:pt x="538650" y="6545"/>
                </a:lnTo>
                <a:lnTo>
                  <a:pt x="488433" y="14533"/>
                </a:lnTo>
                <a:lnTo>
                  <a:pt x="439721" y="25493"/>
                </a:lnTo>
                <a:lnTo>
                  <a:pt x="392679" y="39297"/>
                </a:lnTo>
                <a:lnTo>
                  <a:pt x="347473" y="55816"/>
                </a:lnTo>
                <a:lnTo>
                  <a:pt x="304267" y="74921"/>
                </a:lnTo>
                <a:lnTo>
                  <a:pt x="263229" y="96483"/>
                </a:lnTo>
                <a:lnTo>
                  <a:pt x="224522" y="120374"/>
                </a:lnTo>
                <a:lnTo>
                  <a:pt x="188314" y="146465"/>
                </a:lnTo>
                <a:lnTo>
                  <a:pt x="154768" y="174628"/>
                </a:lnTo>
                <a:lnTo>
                  <a:pt x="124051" y="204733"/>
                </a:lnTo>
                <a:lnTo>
                  <a:pt x="96328" y="236652"/>
                </a:lnTo>
                <a:lnTo>
                  <a:pt x="71764" y="270256"/>
                </a:lnTo>
                <a:lnTo>
                  <a:pt x="50525" y="305416"/>
                </a:lnTo>
                <a:lnTo>
                  <a:pt x="32777" y="342005"/>
                </a:lnTo>
                <a:lnTo>
                  <a:pt x="18685" y="379892"/>
                </a:lnTo>
                <a:lnTo>
                  <a:pt x="8415" y="418950"/>
                </a:lnTo>
                <a:lnTo>
                  <a:pt x="2131" y="459049"/>
                </a:lnTo>
                <a:lnTo>
                  <a:pt x="0" y="500062"/>
                </a:lnTo>
                <a:lnTo>
                  <a:pt x="2131" y="541075"/>
                </a:lnTo>
                <a:lnTo>
                  <a:pt x="8415" y="581174"/>
                </a:lnTo>
                <a:lnTo>
                  <a:pt x="18685" y="620232"/>
                </a:lnTo>
                <a:lnTo>
                  <a:pt x="32777" y="658119"/>
                </a:lnTo>
                <a:lnTo>
                  <a:pt x="50525" y="694708"/>
                </a:lnTo>
                <a:lnTo>
                  <a:pt x="71764" y="729868"/>
                </a:lnTo>
                <a:lnTo>
                  <a:pt x="96328" y="763472"/>
                </a:lnTo>
                <a:lnTo>
                  <a:pt x="124051" y="795391"/>
                </a:lnTo>
                <a:lnTo>
                  <a:pt x="154768" y="825496"/>
                </a:lnTo>
                <a:lnTo>
                  <a:pt x="188314" y="853659"/>
                </a:lnTo>
                <a:lnTo>
                  <a:pt x="224522" y="879750"/>
                </a:lnTo>
                <a:lnTo>
                  <a:pt x="263229" y="903641"/>
                </a:lnTo>
                <a:lnTo>
                  <a:pt x="304267" y="925203"/>
                </a:lnTo>
                <a:lnTo>
                  <a:pt x="347473" y="944308"/>
                </a:lnTo>
                <a:lnTo>
                  <a:pt x="392679" y="960827"/>
                </a:lnTo>
                <a:lnTo>
                  <a:pt x="439721" y="974631"/>
                </a:lnTo>
                <a:lnTo>
                  <a:pt x="488433" y="985591"/>
                </a:lnTo>
                <a:lnTo>
                  <a:pt x="538650" y="993579"/>
                </a:lnTo>
                <a:lnTo>
                  <a:pt x="590207" y="998467"/>
                </a:lnTo>
                <a:lnTo>
                  <a:pt x="642937" y="1000125"/>
                </a:lnTo>
                <a:lnTo>
                  <a:pt x="695669" y="998467"/>
                </a:lnTo>
                <a:lnTo>
                  <a:pt x="747227" y="993579"/>
                </a:lnTo>
                <a:lnTo>
                  <a:pt x="797446" y="985591"/>
                </a:lnTo>
                <a:lnTo>
                  <a:pt x="846159" y="974631"/>
                </a:lnTo>
                <a:lnTo>
                  <a:pt x="893202" y="960827"/>
                </a:lnTo>
                <a:lnTo>
                  <a:pt x="938410" y="944308"/>
                </a:lnTo>
                <a:lnTo>
                  <a:pt x="981616" y="925203"/>
                </a:lnTo>
                <a:lnTo>
                  <a:pt x="1022655" y="903641"/>
                </a:lnTo>
                <a:lnTo>
                  <a:pt x="1061362" y="879750"/>
                </a:lnTo>
                <a:lnTo>
                  <a:pt x="1097572" y="853659"/>
                </a:lnTo>
                <a:lnTo>
                  <a:pt x="1131118" y="825496"/>
                </a:lnTo>
                <a:lnTo>
                  <a:pt x="1161835" y="795391"/>
                </a:lnTo>
                <a:lnTo>
                  <a:pt x="1189559" y="763472"/>
                </a:lnTo>
                <a:lnTo>
                  <a:pt x="1214122" y="729868"/>
                </a:lnTo>
                <a:lnTo>
                  <a:pt x="1235361" y="694708"/>
                </a:lnTo>
                <a:lnTo>
                  <a:pt x="1253109" y="658119"/>
                </a:lnTo>
                <a:lnTo>
                  <a:pt x="1267201" y="620232"/>
                </a:lnTo>
                <a:lnTo>
                  <a:pt x="1277472" y="581174"/>
                </a:lnTo>
                <a:lnTo>
                  <a:pt x="1283756" y="541075"/>
                </a:lnTo>
                <a:lnTo>
                  <a:pt x="1285887" y="500062"/>
                </a:lnTo>
                <a:lnTo>
                  <a:pt x="1283756" y="459049"/>
                </a:lnTo>
                <a:lnTo>
                  <a:pt x="1277472" y="418950"/>
                </a:lnTo>
                <a:lnTo>
                  <a:pt x="1267201" y="379892"/>
                </a:lnTo>
                <a:lnTo>
                  <a:pt x="1253109" y="342005"/>
                </a:lnTo>
                <a:lnTo>
                  <a:pt x="1235361" y="305416"/>
                </a:lnTo>
                <a:lnTo>
                  <a:pt x="1214122" y="270256"/>
                </a:lnTo>
                <a:lnTo>
                  <a:pt x="1189559" y="236652"/>
                </a:lnTo>
                <a:lnTo>
                  <a:pt x="1161835" y="204733"/>
                </a:lnTo>
                <a:lnTo>
                  <a:pt x="1131118" y="174628"/>
                </a:lnTo>
                <a:lnTo>
                  <a:pt x="1097572" y="146465"/>
                </a:lnTo>
                <a:lnTo>
                  <a:pt x="1061362" y="120374"/>
                </a:lnTo>
                <a:lnTo>
                  <a:pt x="1022655" y="96483"/>
                </a:lnTo>
                <a:lnTo>
                  <a:pt x="981616" y="74921"/>
                </a:lnTo>
                <a:lnTo>
                  <a:pt x="938410" y="55816"/>
                </a:lnTo>
                <a:lnTo>
                  <a:pt x="893202" y="39297"/>
                </a:lnTo>
                <a:lnTo>
                  <a:pt x="846159" y="25493"/>
                </a:lnTo>
                <a:lnTo>
                  <a:pt x="797446" y="14533"/>
                </a:lnTo>
                <a:lnTo>
                  <a:pt x="747227" y="6545"/>
                </a:lnTo>
                <a:lnTo>
                  <a:pt x="695669" y="1657"/>
                </a:lnTo>
                <a:lnTo>
                  <a:pt x="642937" y="0"/>
                </a:lnTo>
                <a:close/>
              </a:path>
            </a:pathLst>
          </a:custGeom>
          <a:solidFill>
            <a:srgbClr val="8063A1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52" name="object 37"/>
          <p:cNvSpPr>
            <a:spLocks/>
          </p:cNvSpPr>
          <p:nvPr/>
        </p:nvSpPr>
        <p:spPr bwMode="auto">
          <a:xfrm>
            <a:off x="3786188" y="1857375"/>
            <a:ext cx="1285875" cy="1000125"/>
          </a:xfrm>
          <a:custGeom>
            <a:avLst/>
            <a:gdLst/>
            <a:ahLst/>
            <a:cxnLst>
              <a:cxn ang="0">
                <a:pos x="2131" y="459049"/>
              </a:cxn>
              <a:cxn ang="0">
                <a:pos x="18685" y="379892"/>
              </a:cxn>
              <a:cxn ang="0">
                <a:pos x="50525" y="305416"/>
              </a:cxn>
              <a:cxn ang="0">
                <a:pos x="96328" y="236652"/>
              </a:cxn>
              <a:cxn ang="0">
                <a:pos x="154768" y="174628"/>
              </a:cxn>
              <a:cxn ang="0">
                <a:pos x="224522" y="120374"/>
              </a:cxn>
              <a:cxn ang="0">
                <a:pos x="304267" y="74921"/>
              </a:cxn>
              <a:cxn ang="0">
                <a:pos x="392679" y="39297"/>
              </a:cxn>
              <a:cxn ang="0">
                <a:pos x="488433" y="14533"/>
              </a:cxn>
              <a:cxn ang="0">
                <a:pos x="590207" y="1657"/>
              </a:cxn>
              <a:cxn ang="0">
                <a:pos x="695669" y="1657"/>
              </a:cxn>
              <a:cxn ang="0">
                <a:pos x="797446" y="14533"/>
              </a:cxn>
              <a:cxn ang="0">
                <a:pos x="893202" y="39297"/>
              </a:cxn>
              <a:cxn ang="0">
                <a:pos x="981616" y="74921"/>
              </a:cxn>
              <a:cxn ang="0">
                <a:pos x="1061362" y="120374"/>
              </a:cxn>
              <a:cxn ang="0">
                <a:pos x="1131118" y="174628"/>
              </a:cxn>
              <a:cxn ang="0">
                <a:pos x="1189559" y="236652"/>
              </a:cxn>
              <a:cxn ang="0">
                <a:pos x="1235361" y="305416"/>
              </a:cxn>
              <a:cxn ang="0">
                <a:pos x="1267201" y="379892"/>
              </a:cxn>
              <a:cxn ang="0">
                <a:pos x="1283756" y="459049"/>
              </a:cxn>
              <a:cxn ang="0">
                <a:pos x="1283756" y="541075"/>
              </a:cxn>
              <a:cxn ang="0">
                <a:pos x="1267201" y="620232"/>
              </a:cxn>
              <a:cxn ang="0">
                <a:pos x="1235361" y="694708"/>
              </a:cxn>
              <a:cxn ang="0">
                <a:pos x="1189559" y="763472"/>
              </a:cxn>
              <a:cxn ang="0">
                <a:pos x="1131118" y="825496"/>
              </a:cxn>
              <a:cxn ang="0">
                <a:pos x="1061362" y="879750"/>
              </a:cxn>
              <a:cxn ang="0">
                <a:pos x="981616" y="925203"/>
              </a:cxn>
              <a:cxn ang="0">
                <a:pos x="893202" y="960827"/>
              </a:cxn>
              <a:cxn ang="0">
                <a:pos x="797446" y="985591"/>
              </a:cxn>
              <a:cxn ang="0">
                <a:pos x="695669" y="998467"/>
              </a:cxn>
              <a:cxn ang="0">
                <a:pos x="590207" y="998467"/>
              </a:cxn>
              <a:cxn ang="0">
                <a:pos x="488433" y="985591"/>
              </a:cxn>
              <a:cxn ang="0">
                <a:pos x="392679" y="960827"/>
              </a:cxn>
              <a:cxn ang="0">
                <a:pos x="304267" y="925203"/>
              </a:cxn>
              <a:cxn ang="0">
                <a:pos x="224522" y="879750"/>
              </a:cxn>
              <a:cxn ang="0">
                <a:pos x="154768" y="825496"/>
              </a:cxn>
              <a:cxn ang="0">
                <a:pos x="96328" y="763472"/>
              </a:cxn>
              <a:cxn ang="0">
                <a:pos x="50525" y="694708"/>
              </a:cxn>
              <a:cxn ang="0">
                <a:pos x="18685" y="620232"/>
              </a:cxn>
              <a:cxn ang="0">
                <a:pos x="2131" y="541075"/>
              </a:cxn>
            </a:cxnLst>
            <a:rect l="0" t="0" r="r" b="b"/>
            <a:pathLst>
              <a:path w="1285875" h="1000125">
                <a:moveTo>
                  <a:pt x="0" y="500062"/>
                </a:moveTo>
                <a:lnTo>
                  <a:pt x="2131" y="459049"/>
                </a:lnTo>
                <a:lnTo>
                  <a:pt x="8415" y="418950"/>
                </a:lnTo>
                <a:lnTo>
                  <a:pt x="18685" y="379892"/>
                </a:lnTo>
                <a:lnTo>
                  <a:pt x="32777" y="342005"/>
                </a:lnTo>
                <a:lnTo>
                  <a:pt x="50525" y="305416"/>
                </a:lnTo>
                <a:lnTo>
                  <a:pt x="71764" y="270256"/>
                </a:lnTo>
                <a:lnTo>
                  <a:pt x="96328" y="236652"/>
                </a:lnTo>
                <a:lnTo>
                  <a:pt x="124051" y="204733"/>
                </a:lnTo>
                <a:lnTo>
                  <a:pt x="154768" y="174628"/>
                </a:lnTo>
                <a:lnTo>
                  <a:pt x="188314" y="146465"/>
                </a:lnTo>
                <a:lnTo>
                  <a:pt x="224522" y="120374"/>
                </a:lnTo>
                <a:lnTo>
                  <a:pt x="263229" y="96483"/>
                </a:lnTo>
                <a:lnTo>
                  <a:pt x="304267" y="74921"/>
                </a:lnTo>
                <a:lnTo>
                  <a:pt x="347473" y="55816"/>
                </a:lnTo>
                <a:lnTo>
                  <a:pt x="392679" y="39297"/>
                </a:lnTo>
                <a:lnTo>
                  <a:pt x="439721" y="25493"/>
                </a:lnTo>
                <a:lnTo>
                  <a:pt x="488433" y="14533"/>
                </a:lnTo>
                <a:lnTo>
                  <a:pt x="538650" y="6545"/>
                </a:lnTo>
                <a:lnTo>
                  <a:pt x="590207" y="1657"/>
                </a:lnTo>
                <a:lnTo>
                  <a:pt x="642937" y="0"/>
                </a:lnTo>
                <a:lnTo>
                  <a:pt x="695669" y="1657"/>
                </a:lnTo>
                <a:lnTo>
                  <a:pt x="747227" y="6545"/>
                </a:lnTo>
                <a:lnTo>
                  <a:pt x="797446" y="14533"/>
                </a:lnTo>
                <a:lnTo>
                  <a:pt x="846159" y="25493"/>
                </a:lnTo>
                <a:lnTo>
                  <a:pt x="893202" y="39297"/>
                </a:lnTo>
                <a:lnTo>
                  <a:pt x="938410" y="55816"/>
                </a:lnTo>
                <a:lnTo>
                  <a:pt x="981616" y="74921"/>
                </a:lnTo>
                <a:lnTo>
                  <a:pt x="1022655" y="96483"/>
                </a:lnTo>
                <a:lnTo>
                  <a:pt x="1061362" y="120374"/>
                </a:lnTo>
                <a:lnTo>
                  <a:pt x="1097572" y="146465"/>
                </a:lnTo>
                <a:lnTo>
                  <a:pt x="1131118" y="174628"/>
                </a:lnTo>
                <a:lnTo>
                  <a:pt x="1161835" y="204733"/>
                </a:lnTo>
                <a:lnTo>
                  <a:pt x="1189559" y="236652"/>
                </a:lnTo>
                <a:lnTo>
                  <a:pt x="1214122" y="270256"/>
                </a:lnTo>
                <a:lnTo>
                  <a:pt x="1235361" y="305416"/>
                </a:lnTo>
                <a:lnTo>
                  <a:pt x="1253109" y="342005"/>
                </a:lnTo>
                <a:lnTo>
                  <a:pt x="1267201" y="379892"/>
                </a:lnTo>
                <a:lnTo>
                  <a:pt x="1277472" y="418950"/>
                </a:lnTo>
                <a:lnTo>
                  <a:pt x="1283756" y="459049"/>
                </a:lnTo>
                <a:lnTo>
                  <a:pt x="1285887" y="500062"/>
                </a:lnTo>
                <a:lnTo>
                  <a:pt x="1283756" y="541075"/>
                </a:lnTo>
                <a:lnTo>
                  <a:pt x="1277472" y="581174"/>
                </a:lnTo>
                <a:lnTo>
                  <a:pt x="1267201" y="620232"/>
                </a:lnTo>
                <a:lnTo>
                  <a:pt x="1253109" y="658119"/>
                </a:lnTo>
                <a:lnTo>
                  <a:pt x="1235361" y="694708"/>
                </a:lnTo>
                <a:lnTo>
                  <a:pt x="1214122" y="729868"/>
                </a:lnTo>
                <a:lnTo>
                  <a:pt x="1189559" y="763472"/>
                </a:lnTo>
                <a:lnTo>
                  <a:pt x="1161835" y="795391"/>
                </a:lnTo>
                <a:lnTo>
                  <a:pt x="1131118" y="825496"/>
                </a:lnTo>
                <a:lnTo>
                  <a:pt x="1097572" y="853659"/>
                </a:lnTo>
                <a:lnTo>
                  <a:pt x="1061362" y="879750"/>
                </a:lnTo>
                <a:lnTo>
                  <a:pt x="1022655" y="903641"/>
                </a:lnTo>
                <a:lnTo>
                  <a:pt x="981616" y="925203"/>
                </a:lnTo>
                <a:lnTo>
                  <a:pt x="938410" y="944308"/>
                </a:lnTo>
                <a:lnTo>
                  <a:pt x="893202" y="960827"/>
                </a:lnTo>
                <a:lnTo>
                  <a:pt x="846159" y="974631"/>
                </a:lnTo>
                <a:lnTo>
                  <a:pt x="797446" y="985591"/>
                </a:lnTo>
                <a:lnTo>
                  <a:pt x="747227" y="993579"/>
                </a:lnTo>
                <a:lnTo>
                  <a:pt x="695669" y="998467"/>
                </a:lnTo>
                <a:lnTo>
                  <a:pt x="642937" y="1000125"/>
                </a:lnTo>
                <a:lnTo>
                  <a:pt x="590207" y="998467"/>
                </a:lnTo>
                <a:lnTo>
                  <a:pt x="538650" y="993579"/>
                </a:lnTo>
                <a:lnTo>
                  <a:pt x="488433" y="985591"/>
                </a:lnTo>
                <a:lnTo>
                  <a:pt x="439721" y="974631"/>
                </a:lnTo>
                <a:lnTo>
                  <a:pt x="392679" y="960827"/>
                </a:lnTo>
                <a:lnTo>
                  <a:pt x="347473" y="944308"/>
                </a:lnTo>
                <a:lnTo>
                  <a:pt x="304267" y="925203"/>
                </a:lnTo>
                <a:lnTo>
                  <a:pt x="263229" y="903641"/>
                </a:lnTo>
                <a:lnTo>
                  <a:pt x="224522" y="879750"/>
                </a:lnTo>
                <a:lnTo>
                  <a:pt x="188314" y="853659"/>
                </a:lnTo>
                <a:lnTo>
                  <a:pt x="154768" y="825496"/>
                </a:lnTo>
                <a:lnTo>
                  <a:pt x="124051" y="795391"/>
                </a:lnTo>
                <a:lnTo>
                  <a:pt x="96328" y="763472"/>
                </a:lnTo>
                <a:lnTo>
                  <a:pt x="71764" y="729868"/>
                </a:lnTo>
                <a:lnTo>
                  <a:pt x="50525" y="694708"/>
                </a:lnTo>
                <a:lnTo>
                  <a:pt x="32777" y="658119"/>
                </a:lnTo>
                <a:lnTo>
                  <a:pt x="18685" y="620232"/>
                </a:lnTo>
                <a:lnTo>
                  <a:pt x="8415" y="581174"/>
                </a:lnTo>
                <a:lnTo>
                  <a:pt x="2131" y="541075"/>
                </a:lnTo>
                <a:lnTo>
                  <a:pt x="0" y="500062"/>
                </a:lnTo>
                <a:close/>
              </a:path>
            </a:pathLst>
          </a:custGeom>
          <a:noFill/>
          <a:ln w="25400">
            <a:solidFill>
              <a:srgbClr val="5C467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" name="object 38"/>
          <p:cNvSpPr txBox="1"/>
          <p:nvPr/>
        </p:nvSpPr>
        <p:spPr>
          <a:xfrm>
            <a:off x="4079875" y="2120900"/>
            <a:ext cx="700088" cy="458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40" name="object 4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4855" name="object 4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D97F7EA-6BE9-4958-9F5B-05F7F752855E}" type="slidenum">
              <a:rPr lang="th-TH"/>
              <a:pPr marL="25400"/>
              <a:t>28</a:t>
            </a:fld>
            <a:endParaRPr lang="th-TH"/>
          </a:p>
        </p:txBody>
      </p:sp>
      <p:sp>
        <p:nvSpPr>
          <p:cNvPr id="39" name="object 39"/>
          <p:cNvSpPr txBox="1"/>
          <p:nvPr/>
        </p:nvSpPr>
        <p:spPr>
          <a:xfrm>
            <a:off x="6865938" y="2246313"/>
            <a:ext cx="1323975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1950" baseline="-21367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&lt; </a:t>
            </a:r>
            <a:r>
              <a:rPr sz="2000" i="1" spc="-160" dirty="0">
                <a:latin typeface="Times New Roman"/>
                <a:cs typeface="Times New Roman"/>
              </a:rPr>
              <a:t>t</a:t>
            </a:r>
            <a:r>
              <a:rPr sz="2000" spc="-160" dirty="0">
                <a:latin typeface="Symbol"/>
                <a:cs typeface="Symbol"/>
              </a:rPr>
              <a:t></a:t>
            </a:r>
            <a:r>
              <a:rPr sz="1950" spc="-240" baseline="-21367" dirty="0">
                <a:latin typeface="Times New Roman"/>
                <a:cs typeface="Times New Roman"/>
              </a:rPr>
              <a:t>0  </a:t>
            </a:r>
            <a:r>
              <a:rPr sz="2000" spc="-5" dirty="0">
                <a:latin typeface="Times New Roman"/>
                <a:cs typeface="Times New Roman"/>
              </a:rPr>
              <a:t>&lt; 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1950" baseline="-21367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i="1" spc="-160" dirty="0">
                <a:latin typeface="Times New Roman"/>
                <a:cs typeface="Times New Roman"/>
              </a:rPr>
              <a:t>t</a:t>
            </a:r>
            <a:r>
              <a:rPr sz="2000" spc="-160" dirty="0">
                <a:latin typeface="Symbol"/>
                <a:cs typeface="Symbol"/>
              </a:rPr>
              <a:t></a:t>
            </a:r>
            <a:r>
              <a:rPr sz="1950" spc="-240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13688" cy="30813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Prediction accuracy will be tabulated in terms of relative  improvement over 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random predictor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random predictor simply predicts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randomly selected  </a:t>
            </a:r>
            <a:r>
              <a:rPr lang="th-TH" sz="2400">
                <a:latin typeface="Tahoma" pitchFamily="34" charset="0"/>
                <a:cs typeface="Tahoma" pitchFamily="34" charset="0"/>
              </a:rPr>
              <a:t>pairs of nodes from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Core </a:t>
            </a:r>
            <a:r>
              <a:rPr lang="th-TH" sz="2400">
                <a:latin typeface="Tahoma" pitchFamily="34" charset="0"/>
                <a:cs typeface="Tahoma" pitchFamily="34" charset="0"/>
              </a:rPr>
              <a:t>that are not connected during  the training.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probability the random predictor is correct is</a:t>
            </a:r>
          </a:p>
        </p:txBody>
      </p:sp>
      <p:sp>
        <p:nvSpPr>
          <p:cNvPr id="35842" name="object 3"/>
          <p:cNvSpPr>
            <a:spLocks noChangeArrowheads="1"/>
          </p:cNvSpPr>
          <p:nvPr/>
        </p:nvSpPr>
        <p:spPr bwMode="auto">
          <a:xfrm>
            <a:off x="290513" y="330200"/>
            <a:ext cx="8316912" cy="6746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5" dirty="0"/>
              <a:t>Comparisons of the Different</a:t>
            </a:r>
            <a:r>
              <a:rPr sz="3200" spc="-20" dirty="0"/>
              <a:t> </a:t>
            </a:r>
            <a:r>
              <a:rPr sz="3200" spc="-10" dirty="0"/>
              <a:t>Methods</a:t>
            </a:r>
            <a:endParaRPr sz="3200"/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5845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D6B8F87-283C-4C2E-9DE3-3635F78B93E6}" type="slidenum">
              <a:rPr lang="th-TH"/>
              <a:pPr marL="25400"/>
              <a:t>29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110038" y="4375150"/>
            <a:ext cx="679450" cy="377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604520" algn="l"/>
              </a:tabLst>
              <a:defRPr/>
            </a:pP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2400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*	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8713" y="4854575"/>
            <a:ext cx="1558925" cy="433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569595" algn="l"/>
              </a:tabLst>
              <a:defRPr/>
            </a:pP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(	) –</a:t>
            </a:r>
            <a:r>
              <a:rPr sz="2400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sz="2400" i="1" spc="-7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old</a:t>
            </a:r>
            <a:r>
              <a:rPr sz="24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2363" y="4551363"/>
            <a:ext cx="1573212" cy="5000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559560" algn="l"/>
              </a:tabLst>
              <a:defRPr/>
            </a:pPr>
            <a:r>
              <a:rPr sz="1600" i="1" u="sng" dirty="0">
                <a:solidFill>
                  <a:srgbClr val="006FC0"/>
                </a:solidFill>
                <a:latin typeface="Times New Roman"/>
                <a:cs typeface="Times New Roman"/>
              </a:rPr>
              <a:t> 	new	</a:t>
            </a:r>
            <a:endParaRPr sz="1600">
              <a:latin typeface="Times New Roman"/>
              <a:cs typeface="Times New Roman"/>
            </a:endParaRPr>
          </a:p>
          <a:p>
            <a:pPr marL="151765" fontAlgn="auto">
              <a:spcBef>
                <a:spcPts val="234"/>
              </a:spcBef>
              <a:spcAft>
                <a:spcPts val="0"/>
              </a:spcAft>
              <a:defRPr/>
            </a:pPr>
            <a:r>
              <a:rPr sz="1400" spc="-1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400" i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Core</a:t>
            </a:r>
            <a:r>
              <a:rPr sz="1400" spc="-1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7163" y="5038725"/>
            <a:ext cx="114300" cy="225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070725" cy="741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Recommend </a:t>
            </a:r>
            <a:r>
              <a:rPr sz="2400" spc="-5" dirty="0">
                <a:latin typeface="Tahoma"/>
                <a:cs typeface="Tahoma"/>
              </a:rPr>
              <a:t>new </a:t>
            </a:r>
            <a:r>
              <a:rPr sz="2400" spc="-10" dirty="0">
                <a:latin typeface="Tahoma"/>
                <a:cs typeface="Tahoma"/>
              </a:rPr>
              <a:t>friends </a:t>
            </a:r>
            <a:r>
              <a:rPr sz="2400" spc="-5" dirty="0">
                <a:latin typeface="Tahoma"/>
                <a:cs typeface="Tahoma"/>
              </a:rPr>
              <a:t>in online social</a:t>
            </a:r>
            <a:r>
              <a:rPr sz="2400" spc="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480"/>
              </a:spcBef>
              <a:spcAft>
                <a:spcPts val="0"/>
              </a:spcAft>
              <a:tabLst>
                <a:tab pos="7550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30" dirty="0">
                <a:latin typeface="Tahoma"/>
                <a:cs typeface="Tahoma"/>
              </a:rPr>
              <a:t>i.e., </a:t>
            </a:r>
            <a:r>
              <a:rPr sz="2000" spc="-5" dirty="0">
                <a:latin typeface="Tahoma"/>
                <a:cs typeface="Tahoma"/>
              </a:rPr>
              <a:t>“people </a:t>
            </a:r>
            <a:r>
              <a:rPr sz="2000" spc="-10" dirty="0">
                <a:latin typeface="Tahoma"/>
                <a:cs typeface="Tahoma"/>
              </a:rPr>
              <a:t>you may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know”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258763" y="254000"/>
            <a:ext cx="3435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Applications</a:t>
            </a:r>
          </a:p>
        </p:txBody>
      </p:sp>
      <p:sp>
        <p:nvSpPr>
          <p:cNvPr id="9220" name="object 5"/>
          <p:cNvSpPr>
            <a:spLocks noChangeArrowheads="1"/>
          </p:cNvSpPr>
          <p:nvPr/>
        </p:nvSpPr>
        <p:spPr bwMode="auto">
          <a:xfrm>
            <a:off x="5307013" y="2163763"/>
            <a:ext cx="1992312" cy="19923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221" name="object 6"/>
          <p:cNvSpPr>
            <a:spLocks noChangeArrowheads="1"/>
          </p:cNvSpPr>
          <p:nvPr/>
        </p:nvSpPr>
        <p:spPr bwMode="auto">
          <a:xfrm>
            <a:off x="5502275" y="2359025"/>
            <a:ext cx="1404938" cy="14049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222" name="object 7"/>
          <p:cNvSpPr>
            <a:spLocks noChangeArrowheads="1"/>
          </p:cNvSpPr>
          <p:nvPr/>
        </p:nvSpPr>
        <p:spPr bwMode="auto">
          <a:xfrm>
            <a:off x="1681163" y="2878138"/>
            <a:ext cx="4657725" cy="25336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922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042D82BF-A686-4F90-A7CF-D1259D245EAB}" type="slidenum">
              <a:rPr lang="th-TH"/>
              <a:pPr marL="65088"/>
              <a:t>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58763" y="254000"/>
            <a:ext cx="64198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Performance</a:t>
            </a:r>
            <a:r>
              <a:rPr spc="-75" dirty="0"/>
              <a:t> </a:t>
            </a:r>
            <a:r>
              <a:rPr spc="-5" dirty="0"/>
              <a:t>Comparison</a:t>
            </a:r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168275" y="952500"/>
            <a:ext cx="5311775" cy="52403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8" name="object 5"/>
          <p:cNvSpPr>
            <a:spLocks noChangeArrowheads="1"/>
          </p:cNvSpPr>
          <p:nvPr/>
        </p:nvSpPr>
        <p:spPr bwMode="auto">
          <a:xfrm>
            <a:off x="360363" y="1143000"/>
            <a:ext cx="4929187" cy="48561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8625" y="1746250"/>
            <a:ext cx="3452813" cy="2095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latin typeface="Calibri" pitchFamily="34" charset="0"/>
                <a:cs typeface="Cordia New" pitchFamily="34" charset="-34"/>
              </a:rPr>
              <a:t>Observations</a:t>
            </a:r>
            <a:endParaRPr lang="th-TH" sz="1800">
              <a:latin typeface="Calibri" pitchFamily="34" charset="0"/>
              <a:cs typeface="Cordia New" pitchFamily="34" charset="-34"/>
            </a:endParaRPr>
          </a:p>
          <a:p>
            <a:pPr marL="12700" algn="just">
              <a:spcBef>
                <a:spcPts val="600"/>
              </a:spcBef>
              <a:buFont typeface="Arial" charset="0"/>
              <a:buChar char="•"/>
            </a:pPr>
            <a:r>
              <a:rPr lang="th-TH" sz="1800">
                <a:latin typeface="Calibri" pitchFamily="34" charset="0"/>
                <a:cs typeface="Cordia New" pitchFamily="34" charset="-34"/>
              </a:rPr>
              <a:t>There is indeed useful information  contained in the </a:t>
            </a:r>
            <a:r>
              <a:rPr lang="th-TH" sz="18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network topology  </a:t>
            </a:r>
            <a:r>
              <a:rPr lang="th-TH" sz="1800">
                <a:latin typeface="Calibri" pitchFamily="34" charset="0"/>
                <a:cs typeface="Cordia New" pitchFamily="34" charset="-34"/>
              </a:rPr>
              <a:t>alone in link prediction.</a:t>
            </a:r>
          </a:p>
          <a:p>
            <a:pPr marL="12700">
              <a:spcBef>
                <a:spcPts val="600"/>
              </a:spcBef>
              <a:buFont typeface="Arial" charset="0"/>
              <a:buChar char="•"/>
            </a:pPr>
            <a:r>
              <a:rPr lang="th-TH" sz="18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Adamic/Adar </a:t>
            </a:r>
            <a:r>
              <a:rPr lang="th-TH" sz="1800">
                <a:latin typeface="Calibri" pitchFamily="34" charset="0"/>
                <a:cs typeface="Cordia New" pitchFamily="34" charset="-34"/>
              </a:rPr>
              <a:t>and </a:t>
            </a:r>
            <a:r>
              <a:rPr lang="th-TH" sz="18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common  neighbors </a:t>
            </a:r>
            <a:r>
              <a:rPr lang="th-TH" sz="1800">
                <a:latin typeface="Calibri" pitchFamily="34" charset="0"/>
                <a:cs typeface="Cordia New" pitchFamily="34" charset="-34"/>
              </a:rPr>
              <a:t>perform surprisingly  well, despite being simple.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5188" y="6034088"/>
            <a:ext cx="7593012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solidFill>
                  <a:srgbClr val="00AF50"/>
                </a:solidFill>
                <a:latin typeface="Calibri"/>
                <a:cs typeface="Calibri"/>
              </a:rPr>
              <a:t>source: The Link-Prediction Problem </a:t>
            </a:r>
            <a:r>
              <a:rPr sz="1600" spc="-15" dirty="0">
                <a:solidFill>
                  <a:srgbClr val="00AF50"/>
                </a:solidFill>
                <a:latin typeface="Calibri"/>
                <a:cs typeface="Calibri"/>
              </a:rPr>
              <a:t>for </a:t>
            </a:r>
            <a:r>
              <a:rPr sz="1600" dirty="0">
                <a:solidFill>
                  <a:srgbClr val="00AF50"/>
                </a:solidFill>
                <a:latin typeface="Calibri"/>
                <a:cs typeface="Calibri"/>
              </a:rPr>
              <a:t>Social </a:t>
            </a: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Networks </a:t>
            </a:r>
            <a:r>
              <a:rPr sz="1600" spc="-5" dirty="0">
                <a:solidFill>
                  <a:srgbClr val="00AF50"/>
                </a:solidFill>
                <a:latin typeface="Calibri"/>
                <a:cs typeface="Calibri"/>
              </a:rPr>
              <a:t>(Liben-Nowell and Kleinberg,</a:t>
            </a:r>
            <a:r>
              <a:rPr sz="1600" spc="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alibri"/>
                <a:cs typeface="Calibri"/>
              </a:rPr>
              <a:t>2007)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871" name="object 8"/>
          <p:cNvSpPr>
            <a:spLocks/>
          </p:cNvSpPr>
          <p:nvPr/>
        </p:nvSpPr>
        <p:spPr bwMode="auto">
          <a:xfrm>
            <a:off x="1222375" y="2278063"/>
            <a:ext cx="285750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11228" y="65451"/>
              </a:cxn>
              <a:cxn ang="0">
                <a:pos x="41848" y="31388"/>
              </a:cxn>
              <a:cxn ang="0">
                <a:pos x="87262" y="8421"/>
              </a:cxn>
              <a:cxn ang="0">
                <a:pos x="142875" y="0"/>
              </a:cxn>
              <a:cxn ang="0">
                <a:pos x="198487" y="8421"/>
              </a:cxn>
              <a:cxn ang="0">
                <a:pos x="243901" y="31388"/>
              </a:cxn>
              <a:cxn ang="0">
                <a:pos x="274521" y="65451"/>
              </a:cxn>
              <a:cxn ang="0">
                <a:pos x="285750" y="107162"/>
              </a:cxn>
              <a:cxn ang="0">
                <a:pos x="274521" y="148874"/>
              </a:cxn>
              <a:cxn ang="0">
                <a:pos x="243901" y="182937"/>
              </a:cxn>
              <a:cxn ang="0">
                <a:pos x="198487" y="205903"/>
              </a:cxn>
              <a:cxn ang="0">
                <a:pos x="142875" y="214325"/>
              </a:cxn>
              <a:cxn ang="0">
                <a:pos x="87262" y="205903"/>
              </a:cxn>
              <a:cxn ang="0">
                <a:pos x="41848" y="182937"/>
              </a:cxn>
              <a:cxn ang="0">
                <a:pos x="11228" y="148874"/>
              </a:cxn>
              <a:cxn ang="0">
                <a:pos x="0" y="107162"/>
              </a:cxn>
            </a:cxnLst>
            <a:rect l="0" t="0" r="r" b="b"/>
            <a:pathLst>
              <a:path w="285750" h="214630">
                <a:moveTo>
                  <a:pt x="0" y="107162"/>
                </a:moveTo>
                <a:lnTo>
                  <a:pt x="11228" y="65451"/>
                </a:lnTo>
                <a:lnTo>
                  <a:pt x="41848" y="31388"/>
                </a:lnTo>
                <a:lnTo>
                  <a:pt x="87262" y="8421"/>
                </a:lnTo>
                <a:lnTo>
                  <a:pt x="142875" y="0"/>
                </a:lnTo>
                <a:lnTo>
                  <a:pt x="198487" y="8421"/>
                </a:lnTo>
                <a:lnTo>
                  <a:pt x="243901" y="31388"/>
                </a:lnTo>
                <a:lnTo>
                  <a:pt x="274521" y="65451"/>
                </a:lnTo>
                <a:lnTo>
                  <a:pt x="285750" y="107162"/>
                </a:lnTo>
                <a:lnTo>
                  <a:pt x="274521" y="148874"/>
                </a:lnTo>
                <a:lnTo>
                  <a:pt x="243901" y="182937"/>
                </a:lnTo>
                <a:lnTo>
                  <a:pt x="198487" y="205903"/>
                </a:lnTo>
                <a:lnTo>
                  <a:pt x="142875" y="214325"/>
                </a:lnTo>
                <a:lnTo>
                  <a:pt x="87262" y="205903"/>
                </a:lnTo>
                <a:lnTo>
                  <a:pt x="41848" y="182937"/>
                </a:lnTo>
                <a:lnTo>
                  <a:pt x="11228" y="148874"/>
                </a:lnTo>
                <a:lnTo>
                  <a:pt x="0" y="107162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2" name="object 9"/>
          <p:cNvSpPr>
            <a:spLocks/>
          </p:cNvSpPr>
          <p:nvPr/>
        </p:nvSpPr>
        <p:spPr bwMode="auto">
          <a:xfrm>
            <a:off x="2293938" y="2597150"/>
            <a:ext cx="285750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11228" y="65451"/>
              </a:cxn>
              <a:cxn ang="0">
                <a:pos x="41848" y="31388"/>
              </a:cxn>
              <a:cxn ang="0">
                <a:pos x="87262" y="8421"/>
              </a:cxn>
              <a:cxn ang="0">
                <a:pos x="142875" y="0"/>
              </a:cxn>
              <a:cxn ang="0">
                <a:pos x="198487" y="8421"/>
              </a:cxn>
              <a:cxn ang="0">
                <a:pos x="243901" y="31388"/>
              </a:cxn>
              <a:cxn ang="0">
                <a:pos x="274521" y="65451"/>
              </a:cxn>
              <a:cxn ang="0">
                <a:pos x="285750" y="107162"/>
              </a:cxn>
              <a:cxn ang="0">
                <a:pos x="274521" y="148874"/>
              </a:cxn>
              <a:cxn ang="0">
                <a:pos x="243901" y="182937"/>
              </a:cxn>
              <a:cxn ang="0">
                <a:pos x="198487" y="205903"/>
              </a:cxn>
              <a:cxn ang="0">
                <a:pos x="142875" y="214325"/>
              </a:cxn>
              <a:cxn ang="0">
                <a:pos x="87262" y="205903"/>
              </a:cxn>
              <a:cxn ang="0">
                <a:pos x="41848" y="182937"/>
              </a:cxn>
              <a:cxn ang="0">
                <a:pos x="11228" y="148874"/>
              </a:cxn>
              <a:cxn ang="0">
                <a:pos x="0" y="107162"/>
              </a:cxn>
            </a:cxnLst>
            <a:rect l="0" t="0" r="r" b="b"/>
            <a:pathLst>
              <a:path w="285750" h="214630">
                <a:moveTo>
                  <a:pt x="0" y="107162"/>
                </a:moveTo>
                <a:lnTo>
                  <a:pt x="11228" y="65451"/>
                </a:lnTo>
                <a:lnTo>
                  <a:pt x="41848" y="31388"/>
                </a:lnTo>
                <a:lnTo>
                  <a:pt x="87262" y="8421"/>
                </a:lnTo>
                <a:lnTo>
                  <a:pt x="142875" y="0"/>
                </a:lnTo>
                <a:lnTo>
                  <a:pt x="198487" y="8421"/>
                </a:lnTo>
                <a:lnTo>
                  <a:pt x="243901" y="31388"/>
                </a:lnTo>
                <a:lnTo>
                  <a:pt x="274521" y="65451"/>
                </a:lnTo>
                <a:lnTo>
                  <a:pt x="285750" y="107162"/>
                </a:lnTo>
                <a:lnTo>
                  <a:pt x="274521" y="148874"/>
                </a:lnTo>
                <a:lnTo>
                  <a:pt x="243901" y="182937"/>
                </a:lnTo>
                <a:lnTo>
                  <a:pt x="198487" y="205903"/>
                </a:lnTo>
                <a:lnTo>
                  <a:pt x="142875" y="214325"/>
                </a:lnTo>
                <a:lnTo>
                  <a:pt x="87262" y="205903"/>
                </a:lnTo>
                <a:lnTo>
                  <a:pt x="41848" y="182937"/>
                </a:lnTo>
                <a:lnTo>
                  <a:pt x="11228" y="148874"/>
                </a:lnTo>
                <a:lnTo>
                  <a:pt x="0" y="107162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813675" cy="2309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Z. Huang, X. Li, and H. Chen. “Link Prediction Approach to Collaborative  Filtering”, in Proc. of the 5</a:t>
            </a:r>
            <a:r>
              <a:rPr lang="th-TH" sz="1800" baseline="25000">
                <a:latin typeface="Tahoma" pitchFamily="34" charset="0"/>
                <a:cs typeface="Tahoma" pitchFamily="34" charset="0"/>
              </a:rPr>
              <a:t>th </a:t>
            </a:r>
            <a:r>
              <a:rPr lang="th-TH" sz="1800">
                <a:latin typeface="Tahoma" pitchFamily="34" charset="0"/>
                <a:cs typeface="Tahoma" pitchFamily="34" charset="0"/>
              </a:rPr>
              <a:t>ACM/IEEECS Joint Conference on Digital  Libraries, 2005.</a:t>
            </a:r>
          </a:p>
          <a:p>
            <a:pPr marL="354013" indent="-341313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D. Liben-Nowell and J. Kleinberg. “</a:t>
            </a:r>
            <a:r>
              <a:rPr lang="th-TH" sz="18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The Link-Prediction Problem for Social  Networks</a:t>
            </a:r>
            <a:r>
              <a:rPr lang="th-TH" sz="1800">
                <a:latin typeface="Tahoma" pitchFamily="34" charset="0"/>
                <a:cs typeface="Tahoma" pitchFamily="34" charset="0"/>
              </a:rPr>
              <a:t>”, Journal of the American Society for Information Science and  Technology, 58(7):1019-1031, 2007.</a:t>
            </a:r>
          </a:p>
          <a:p>
            <a:pPr marL="354013" indent="-341313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J. Zhu. “Mining Web Site Link Structures for Adaptive Web Site Navigation  and Search”, Ph.D. thesis, University of Ulster, 2003.</a:t>
            </a:r>
          </a:p>
        </p:txBody>
      </p:sp>
      <p:sp>
        <p:nvSpPr>
          <p:cNvPr id="37890" name="object 3"/>
          <p:cNvSpPr>
            <a:spLocks noChangeArrowheads="1"/>
          </p:cNvSpPr>
          <p:nvPr/>
        </p:nvSpPr>
        <p:spPr bwMode="auto">
          <a:xfrm>
            <a:off x="258763" y="254000"/>
            <a:ext cx="31765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</a:t>
            </a:r>
            <a:r>
              <a:rPr spc="-5" dirty="0"/>
              <a:t>eference</a:t>
            </a:r>
            <a:r>
              <a:rPr dirty="0"/>
              <a:t>s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789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C33C75E-C50A-43AD-8369-375E1F489BCA}" type="slidenum">
              <a:rPr lang="th-TH"/>
              <a:pPr marL="25400"/>
              <a:t>31</a:t>
            </a:fld>
            <a:endParaRPr lang="th-TH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4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5" name="object 4"/>
          <p:cNvSpPr>
            <a:spLocks noChangeArrowheads="1"/>
          </p:cNvSpPr>
          <p:nvPr/>
        </p:nvSpPr>
        <p:spPr bwMode="auto">
          <a:xfrm>
            <a:off x="2366963" y="2701925"/>
            <a:ext cx="4522787" cy="1009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3891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F942F98-A47A-482B-A749-C655AD570B3B}" type="slidenum">
              <a:rPr lang="th-TH"/>
              <a:pPr marL="25400"/>
              <a:t>32</a:t>
            </a:fld>
            <a:endParaRPr lang="th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07338" cy="1042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Identify the structure of a criminal network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i.e., predict missing links in a criminal network using incomplete  data</a:t>
            </a:r>
          </a:p>
        </p:txBody>
      </p:sp>
      <p:sp>
        <p:nvSpPr>
          <p:cNvPr id="10242" name="object 3"/>
          <p:cNvSpPr>
            <a:spLocks noChangeArrowheads="1"/>
          </p:cNvSpPr>
          <p:nvPr/>
        </p:nvSpPr>
        <p:spPr bwMode="auto">
          <a:xfrm>
            <a:off x="258763" y="254000"/>
            <a:ext cx="3435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Applications</a:t>
            </a:r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4927600" y="2859088"/>
            <a:ext cx="982663" cy="10715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5" name="object 6"/>
          <p:cNvSpPr>
            <a:spLocks/>
          </p:cNvSpPr>
          <p:nvPr/>
        </p:nvSpPr>
        <p:spPr bwMode="auto">
          <a:xfrm>
            <a:off x="3355975" y="3446463"/>
            <a:ext cx="1447800" cy="465137"/>
          </a:xfrm>
          <a:custGeom>
            <a:avLst/>
            <a:gdLst/>
            <a:ahLst/>
            <a:cxnLst>
              <a:cxn ang="0">
                <a:pos x="0" y="465429"/>
              </a:cxn>
              <a:cxn ang="0">
                <a:pos x="1448676" y="0"/>
              </a:cxn>
            </a:cxnLst>
            <a:rect l="0" t="0" r="r" b="b"/>
            <a:pathLst>
              <a:path w="1449070" h="465454">
                <a:moveTo>
                  <a:pt x="0" y="465429"/>
                </a:moveTo>
                <a:lnTo>
                  <a:pt x="1448676" y="0"/>
                </a:lnTo>
              </a:path>
            </a:pathLst>
          </a:custGeom>
          <a:noFill/>
          <a:ln w="57150">
            <a:solidFill>
              <a:srgbClr val="C0000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6" name="object 7"/>
          <p:cNvSpPr>
            <a:spLocks/>
          </p:cNvSpPr>
          <p:nvPr/>
        </p:nvSpPr>
        <p:spPr bwMode="auto">
          <a:xfrm>
            <a:off x="4610100" y="3403600"/>
            <a:ext cx="193675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3827" y="42786"/>
              </a:cxn>
              <a:cxn ang="0">
                <a:pos x="61175" y="190436"/>
              </a:cxn>
            </a:cxnLst>
            <a:rect l="0" t="0" r="r" b="b"/>
            <a:pathLst>
              <a:path w="194310" h="190500">
                <a:moveTo>
                  <a:pt x="0" y="0"/>
                </a:moveTo>
                <a:lnTo>
                  <a:pt x="193827" y="42786"/>
                </a:lnTo>
                <a:lnTo>
                  <a:pt x="61175" y="190436"/>
                </a:lnTo>
              </a:path>
            </a:pathLst>
          </a:custGeom>
          <a:noFill/>
          <a:ln w="57149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7" name="object 8"/>
          <p:cNvSpPr>
            <a:spLocks/>
          </p:cNvSpPr>
          <p:nvPr/>
        </p:nvSpPr>
        <p:spPr bwMode="auto">
          <a:xfrm>
            <a:off x="3355975" y="3763963"/>
            <a:ext cx="193675" cy="190500"/>
          </a:xfrm>
          <a:custGeom>
            <a:avLst/>
            <a:gdLst/>
            <a:ahLst/>
            <a:cxnLst>
              <a:cxn ang="0">
                <a:pos x="193827" y="190436"/>
              </a:cxn>
              <a:cxn ang="0">
                <a:pos x="0" y="147662"/>
              </a:cxn>
              <a:cxn ang="0">
                <a:pos x="132638" y="0"/>
              </a:cxn>
            </a:cxnLst>
            <a:rect l="0" t="0" r="r" b="b"/>
            <a:pathLst>
              <a:path w="194310" h="190500">
                <a:moveTo>
                  <a:pt x="193827" y="190436"/>
                </a:moveTo>
                <a:lnTo>
                  <a:pt x="0" y="147662"/>
                </a:lnTo>
                <a:lnTo>
                  <a:pt x="132638" y="0"/>
                </a:lnTo>
              </a:path>
            </a:pathLst>
          </a:custGeom>
          <a:noFill/>
          <a:ln w="57149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8" name="object 9"/>
          <p:cNvSpPr>
            <a:spLocks/>
          </p:cNvSpPr>
          <p:nvPr/>
        </p:nvSpPr>
        <p:spPr bwMode="auto">
          <a:xfrm>
            <a:off x="5895975" y="3290888"/>
            <a:ext cx="425450" cy="63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5424" y="62128"/>
              </a:cxn>
            </a:cxnLst>
            <a:rect l="0" t="0" r="r" b="b"/>
            <a:pathLst>
              <a:path w="425450" h="62229">
                <a:moveTo>
                  <a:pt x="0" y="0"/>
                </a:moveTo>
                <a:lnTo>
                  <a:pt x="425424" y="62128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9" name="object 10"/>
          <p:cNvSpPr>
            <a:spLocks/>
          </p:cNvSpPr>
          <p:nvPr/>
        </p:nvSpPr>
        <p:spPr bwMode="auto">
          <a:xfrm>
            <a:off x="6197600" y="3271838"/>
            <a:ext cx="123825" cy="131762"/>
          </a:xfrm>
          <a:custGeom>
            <a:avLst/>
            <a:gdLst/>
            <a:ahLst/>
            <a:cxnLst>
              <a:cxn ang="0">
                <a:pos x="19278" y="0"/>
              </a:cxn>
              <a:cxn ang="0">
                <a:pos x="122745" y="82499"/>
              </a:cxn>
              <a:cxn ang="0">
                <a:pos x="0" y="131953"/>
              </a:cxn>
            </a:cxnLst>
            <a:rect l="0" t="0" r="r" b="b"/>
            <a:pathLst>
              <a:path w="123189" h="132079">
                <a:moveTo>
                  <a:pt x="19278" y="0"/>
                </a:moveTo>
                <a:lnTo>
                  <a:pt x="122745" y="82499"/>
                </a:lnTo>
                <a:lnTo>
                  <a:pt x="0" y="131953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0" name="object 11"/>
          <p:cNvSpPr>
            <a:spLocks/>
          </p:cNvSpPr>
          <p:nvPr/>
        </p:nvSpPr>
        <p:spPr bwMode="auto">
          <a:xfrm>
            <a:off x="5895975" y="3241675"/>
            <a:ext cx="122238" cy="131763"/>
          </a:xfrm>
          <a:custGeom>
            <a:avLst/>
            <a:gdLst/>
            <a:ahLst/>
            <a:cxnLst>
              <a:cxn ang="0">
                <a:pos x="103466" y="131952"/>
              </a:cxn>
              <a:cxn ang="0">
                <a:pos x="0" y="49466"/>
              </a:cxn>
              <a:cxn ang="0">
                <a:pos x="122732" y="0"/>
              </a:cxn>
            </a:cxnLst>
            <a:rect l="0" t="0" r="r" b="b"/>
            <a:pathLst>
              <a:path w="123189" h="132079">
                <a:moveTo>
                  <a:pt x="103466" y="131952"/>
                </a:moveTo>
                <a:lnTo>
                  <a:pt x="0" y="49466"/>
                </a:lnTo>
                <a:lnTo>
                  <a:pt x="122732" y="0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1" name="object 12"/>
          <p:cNvSpPr>
            <a:spLocks/>
          </p:cNvSpPr>
          <p:nvPr/>
        </p:nvSpPr>
        <p:spPr bwMode="auto">
          <a:xfrm>
            <a:off x="5381625" y="3957638"/>
            <a:ext cx="381000" cy="4429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9539" y="442785"/>
              </a:cxn>
            </a:cxnLst>
            <a:rect l="0" t="0" r="r" b="b"/>
            <a:pathLst>
              <a:path w="379729" h="443229">
                <a:moveTo>
                  <a:pt x="0" y="0"/>
                </a:moveTo>
                <a:lnTo>
                  <a:pt x="379539" y="442785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2" name="object 13"/>
          <p:cNvSpPr>
            <a:spLocks/>
          </p:cNvSpPr>
          <p:nvPr/>
        </p:nvSpPr>
        <p:spPr bwMode="auto">
          <a:xfrm>
            <a:off x="5637213" y="4270375"/>
            <a:ext cx="125412" cy="130175"/>
          </a:xfrm>
          <a:custGeom>
            <a:avLst/>
            <a:gdLst/>
            <a:ahLst/>
            <a:cxnLst>
              <a:cxn ang="0">
                <a:pos x="101257" y="0"/>
              </a:cxn>
              <a:cxn ang="0">
                <a:pos x="125018" y="130175"/>
              </a:cxn>
              <a:cxn ang="0">
                <a:pos x="0" y="86779"/>
              </a:cxn>
            </a:cxnLst>
            <a:rect l="0" t="0" r="r" b="b"/>
            <a:pathLst>
              <a:path w="125095" h="130175">
                <a:moveTo>
                  <a:pt x="101257" y="0"/>
                </a:moveTo>
                <a:lnTo>
                  <a:pt x="125018" y="130175"/>
                </a:lnTo>
                <a:lnTo>
                  <a:pt x="0" y="86779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3" name="object 14"/>
          <p:cNvSpPr>
            <a:spLocks/>
          </p:cNvSpPr>
          <p:nvPr/>
        </p:nvSpPr>
        <p:spPr bwMode="auto">
          <a:xfrm>
            <a:off x="5381625" y="3957638"/>
            <a:ext cx="125413" cy="130175"/>
          </a:xfrm>
          <a:custGeom>
            <a:avLst/>
            <a:gdLst/>
            <a:ahLst/>
            <a:cxnLst>
              <a:cxn ang="0">
                <a:pos x="23761" y="130175"/>
              </a:cxn>
              <a:cxn ang="0">
                <a:pos x="0" y="0"/>
              </a:cxn>
              <a:cxn ang="0">
                <a:pos x="125006" y="43383"/>
              </a:cxn>
            </a:cxnLst>
            <a:rect l="0" t="0" r="r" b="b"/>
            <a:pathLst>
              <a:path w="125095" h="130175">
                <a:moveTo>
                  <a:pt x="23761" y="130175"/>
                </a:moveTo>
                <a:lnTo>
                  <a:pt x="0" y="0"/>
                </a:lnTo>
                <a:lnTo>
                  <a:pt x="125006" y="43383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4" name="object 15"/>
          <p:cNvSpPr>
            <a:spLocks/>
          </p:cNvSpPr>
          <p:nvPr/>
        </p:nvSpPr>
        <p:spPr bwMode="auto">
          <a:xfrm>
            <a:off x="6456363" y="4098925"/>
            <a:ext cx="374650" cy="374650"/>
          </a:xfrm>
          <a:custGeom>
            <a:avLst/>
            <a:gdLst/>
            <a:ahLst/>
            <a:cxnLst>
              <a:cxn ang="0">
                <a:pos x="0" y="375285"/>
              </a:cxn>
              <a:cxn ang="0">
                <a:pos x="375285" y="0"/>
              </a:cxn>
            </a:cxnLst>
            <a:rect l="0" t="0" r="r" b="b"/>
            <a:pathLst>
              <a:path w="375284" h="375285">
                <a:moveTo>
                  <a:pt x="0" y="375285"/>
                </a:moveTo>
                <a:lnTo>
                  <a:pt x="375285" y="0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5" name="object 16"/>
          <p:cNvSpPr>
            <a:spLocks/>
          </p:cNvSpPr>
          <p:nvPr/>
        </p:nvSpPr>
        <p:spPr bwMode="auto">
          <a:xfrm>
            <a:off x="6704013" y="4098925"/>
            <a:ext cx="127000" cy="128588"/>
          </a:xfrm>
          <a:custGeom>
            <a:avLst/>
            <a:gdLst/>
            <a:ahLst/>
            <a:cxnLst>
              <a:cxn ang="0">
                <a:pos x="0" y="33667"/>
              </a:cxn>
              <a:cxn ang="0">
                <a:pos x="127965" y="0"/>
              </a:cxn>
              <a:cxn ang="0">
                <a:pos x="94284" y="127965"/>
              </a:cxn>
            </a:cxnLst>
            <a:rect l="0" t="0" r="r" b="b"/>
            <a:pathLst>
              <a:path w="128270" h="128270">
                <a:moveTo>
                  <a:pt x="0" y="33667"/>
                </a:moveTo>
                <a:lnTo>
                  <a:pt x="127965" y="0"/>
                </a:lnTo>
                <a:lnTo>
                  <a:pt x="94284" y="127965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6" name="object 17"/>
          <p:cNvSpPr>
            <a:spLocks/>
          </p:cNvSpPr>
          <p:nvPr/>
        </p:nvSpPr>
        <p:spPr bwMode="auto">
          <a:xfrm>
            <a:off x="6456363" y="4346575"/>
            <a:ext cx="128587" cy="127000"/>
          </a:xfrm>
          <a:custGeom>
            <a:avLst/>
            <a:gdLst/>
            <a:ahLst/>
            <a:cxnLst>
              <a:cxn ang="0">
                <a:pos x="127965" y="94284"/>
              </a:cxn>
              <a:cxn ang="0">
                <a:pos x="0" y="127965"/>
              </a:cxn>
              <a:cxn ang="0">
                <a:pos x="33667" y="0"/>
              </a:cxn>
            </a:cxnLst>
            <a:rect l="0" t="0" r="r" b="b"/>
            <a:pathLst>
              <a:path w="128270" h="128270">
                <a:moveTo>
                  <a:pt x="127965" y="94284"/>
                </a:moveTo>
                <a:lnTo>
                  <a:pt x="0" y="127965"/>
                </a:lnTo>
                <a:lnTo>
                  <a:pt x="33667" y="0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7" name="object 18"/>
          <p:cNvSpPr>
            <a:spLocks noChangeArrowheads="1"/>
          </p:cNvSpPr>
          <p:nvPr/>
        </p:nvSpPr>
        <p:spPr bwMode="auto">
          <a:xfrm>
            <a:off x="6359525" y="3073400"/>
            <a:ext cx="1143000" cy="9286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8" name="object 19"/>
          <p:cNvSpPr>
            <a:spLocks noChangeArrowheads="1"/>
          </p:cNvSpPr>
          <p:nvPr/>
        </p:nvSpPr>
        <p:spPr bwMode="auto">
          <a:xfrm>
            <a:off x="5502275" y="4359275"/>
            <a:ext cx="825500" cy="1008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9" name="object 20"/>
          <p:cNvSpPr>
            <a:spLocks noChangeArrowheads="1"/>
          </p:cNvSpPr>
          <p:nvPr/>
        </p:nvSpPr>
        <p:spPr bwMode="auto">
          <a:xfrm>
            <a:off x="2370138" y="3525838"/>
            <a:ext cx="862012" cy="8112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0" name="object 21"/>
          <p:cNvSpPr>
            <a:spLocks/>
          </p:cNvSpPr>
          <p:nvPr/>
        </p:nvSpPr>
        <p:spPr bwMode="auto">
          <a:xfrm>
            <a:off x="3187700" y="2327275"/>
            <a:ext cx="3224213" cy="1127125"/>
          </a:xfrm>
          <a:custGeom>
            <a:avLst/>
            <a:gdLst/>
            <a:ahLst/>
            <a:cxnLst>
              <a:cxn ang="0">
                <a:pos x="39325" y="1086634"/>
              </a:cxn>
              <a:cxn ang="0">
                <a:pos x="117983" y="1006415"/>
              </a:cxn>
              <a:cxn ang="0">
                <a:pos x="196660" y="926839"/>
              </a:cxn>
              <a:cxn ang="0">
                <a:pos x="275363" y="848255"/>
              </a:cxn>
              <a:cxn ang="0">
                <a:pos x="354104" y="771010"/>
              </a:cxn>
              <a:cxn ang="0">
                <a:pos x="432891" y="695454"/>
              </a:cxn>
              <a:cxn ang="0">
                <a:pos x="511734" y="621935"/>
              </a:cxn>
              <a:cxn ang="0">
                <a:pos x="590643" y="550802"/>
              </a:cxn>
              <a:cxn ang="0">
                <a:pos x="669627" y="482402"/>
              </a:cxn>
              <a:cxn ang="0">
                <a:pos x="748696" y="417085"/>
              </a:cxn>
              <a:cxn ang="0">
                <a:pos x="827859" y="355198"/>
              </a:cxn>
              <a:cxn ang="0">
                <a:pos x="907126" y="297091"/>
              </a:cxn>
              <a:cxn ang="0">
                <a:pos x="986506" y="243111"/>
              </a:cxn>
              <a:cxn ang="0">
                <a:pos x="1066010" y="193608"/>
              </a:cxn>
              <a:cxn ang="0">
                <a:pos x="1145646" y="148929"/>
              </a:cxn>
              <a:cxn ang="0">
                <a:pos x="1225425" y="109424"/>
              </a:cxn>
              <a:cxn ang="0">
                <a:pos x="1305355" y="75439"/>
              </a:cxn>
              <a:cxn ang="0">
                <a:pos x="1385447" y="47325"/>
              </a:cxn>
              <a:cxn ang="0">
                <a:pos x="1465710" y="25430"/>
              </a:cxn>
              <a:cxn ang="0">
                <a:pos x="1546153" y="10101"/>
              </a:cxn>
              <a:cxn ang="0">
                <a:pos x="1628867" y="1549"/>
              </a:cxn>
              <a:cxn ang="0">
                <a:pos x="1713867" y="308"/>
              </a:cxn>
              <a:cxn ang="0">
                <a:pos x="1799066" y="6299"/>
              </a:cxn>
              <a:cxn ang="0">
                <a:pos x="1884452" y="19117"/>
              </a:cxn>
              <a:cxn ang="0">
                <a:pos x="1970014" y="38356"/>
              </a:cxn>
              <a:cxn ang="0">
                <a:pos x="2055742" y="63612"/>
              </a:cxn>
              <a:cxn ang="0">
                <a:pos x="2141624" y="94478"/>
              </a:cxn>
              <a:cxn ang="0">
                <a:pos x="2227649" y="130551"/>
              </a:cxn>
              <a:cxn ang="0">
                <a:pos x="2313806" y="171425"/>
              </a:cxn>
              <a:cxn ang="0">
                <a:pos x="2400084" y="216694"/>
              </a:cxn>
              <a:cxn ang="0">
                <a:pos x="2486471" y="265953"/>
              </a:cxn>
              <a:cxn ang="0">
                <a:pos x="2572958" y="318798"/>
              </a:cxn>
              <a:cxn ang="0">
                <a:pos x="2659531" y="374822"/>
              </a:cxn>
              <a:cxn ang="0">
                <a:pos x="2746182" y="433621"/>
              </a:cxn>
              <a:cxn ang="0">
                <a:pos x="2832897" y="494790"/>
              </a:cxn>
              <a:cxn ang="0">
                <a:pos x="2919667" y="557924"/>
              </a:cxn>
              <a:cxn ang="0">
                <a:pos x="3006480" y="622616"/>
              </a:cxn>
              <a:cxn ang="0">
                <a:pos x="3093325" y="688462"/>
              </a:cxn>
              <a:cxn ang="0">
                <a:pos x="3180191" y="755058"/>
              </a:cxn>
            </a:cxnLst>
            <a:rect l="0" t="0" r="r" b="b"/>
            <a:pathLst>
              <a:path w="3223895" h="1127125">
                <a:moveTo>
                  <a:pt x="0" y="1126876"/>
                </a:moveTo>
                <a:lnTo>
                  <a:pt x="39325" y="1086634"/>
                </a:lnTo>
                <a:lnTo>
                  <a:pt x="78653" y="1046466"/>
                </a:lnTo>
                <a:lnTo>
                  <a:pt x="117983" y="1006415"/>
                </a:lnTo>
                <a:lnTo>
                  <a:pt x="157319" y="966525"/>
                </a:lnTo>
                <a:lnTo>
                  <a:pt x="196660" y="926839"/>
                </a:lnTo>
                <a:lnTo>
                  <a:pt x="236007" y="887401"/>
                </a:lnTo>
                <a:lnTo>
                  <a:pt x="275363" y="848255"/>
                </a:lnTo>
                <a:lnTo>
                  <a:pt x="314728" y="809443"/>
                </a:lnTo>
                <a:lnTo>
                  <a:pt x="354104" y="771010"/>
                </a:lnTo>
                <a:lnTo>
                  <a:pt x="393491" y="732999"/>
                </a:lnTo>
                <a:lnTo>
                  <a:pt x="432891" y="695454"/>
                </a:lnTo>
                <a:lnTo>
                  <a:pt x="472305" y="658418"/>
                </a:lnTo>
                <a:lnTo>
                  <a:pt x="511734" y="621935"/>
                </a:lnTo>
                <a:lnTo>
                  <a:pt x="551180" y="586049"/>
                </a:lnTo>
                <a:lnTo>
                  <a:pt x="590643" y="550802"/>
                </a:lnTo>
                <a:lnTo>
                  <a:pt x="630125" y="516238"/>
                </a:lnTo>
                <a:lnTo>
                  <a:pt x="669627" y="482402"/>
                </a:lnTo>
                <a:lnTo>
                  <a:pt x="709150" y="449336"/>
                </a:lnTo>
                <a:lnTo>
                  <a:pt x="748696" y="417085"/>
                </a:lnTo>
                <a:lnTo>
                  <a:pt x="788265" y="385691"/>
                </a:lnTo>
                <a:lnTo>
                  <a:pt x="827859" y="355198"/>
                </a:lnTo>
                <a:lnTo>
                  <a:pt x="867479" y="325650"/>
                </a:lnTo>
                <a:lnTo>
                  <a:pt x="907126" y="297091"/>
                </a:lnTo>
                <a:lnTo>
                  <a:pt x="946801" y="269563"/>
                </a:lnTo>
                <a:lnTo>
                  <a:pt x="986506" y="243111"/>
                </a:lnTo>
                <a:lnTo>
                  <a:pt x="1026242" y="217778"/>
                </a:lnTo>
                <a:lnTo>
                  <a:pt x="1066010" y="193608"/>
                </a:lnTo>
                <a:lnTo>
                  <a:pt x="1105811" y="170644"/>
                </a:lnTo>
                <a:lnTo>
                  <a:pt x="1145646" y="148929"/>
                </a:lnTo>
                <a:lnTo>
                  <a:pt x="1185517" y="128508"/>
                </a:lnTo>
                <a:lnTo>
                  <a:pt x="1225425" y="109424"/>
                </a:lnTo>
                <a:lnTo>
                  <a:pt x="1265371" y="91720"/>
                </a:lnTo>
                <a:lnTo>
                  <a:pt x="1305355" y="75439"/>
                </a:lnTo>
                <a:lnTo>
                  <a:pt x="1345380" y="60627"/>
                </a:lnTo>
                <a:lnTo>
                  <a:pt x="1385447" y="47325"/>
                </a:lnTo>
                <a:lnTo>
                  <a:pt x="1425557" y="35579"/>
                </a:lnTo>
                <a:lnTo>
                  <a:pt x="1465710" y="25430"/>
                </a:lnTo>
                <a:lnTo>
                  <a:pt x="1505908" y="16923"/>
                </a:lnTo>
                <a:lnTo>
                  <a:pt x="1546153" y="10101"/>
                </a:lnTo>
                <a:lnTo>
                  <a:pt x="1586445" y="5008"/>
                </a:lnTo>
                <a:lnTo>
                  <a:pt x="1628867" y="1549"/>
                </a:lnTo>
                <a:lnTo>
                  <a:pt x="1671342" y="0"/>
                </a:lnTo>
                <a:lnTo>
                  <a:pt x="1713867" y="308"/>
                </a:lnTo>
                <a:lnTo>
                  <a:pt x="1756442" y="2425"/>
                </a:lnTo>
                <a:lnTo>
                  <a:pt x="1799066" y="6299"/>
                </a:lnTo>
                <a:lnTo>
                  <a:pt x="1841736" y="11880"/>
                </a:lnTo>
                <a:lnTo>
                  <a:pt x="1884452" y="19117"/>
                </a:lnTo>
                <a:lnTo>
                  <a:pt x="1927212" y="27959"/>
                </a:lnTo>
                <a:lnTo>
                  <a:pt x="1970014" y="38356"/>
                </a:lnTo>
                <a:lnTo>
                  <a:pt x="2012858" y="50257"/>
                </a:lnTo>
                <a:lnTo>
                  <a:pt x="2055742" y="63612"/>
                </a:lnTo>
                <a:lnTo>
                  <a:pt x="2098664" y="78369"/>
                </a:lnTo>
                <a:lnTo>
                  <a:pt x="2141624" y="94478"/>
                </a:lnTo>
                <a:lnTo>
                  <a:pt x="2184619" y="111889"/>
                </a:lnTo>
                <a:lnTo>
                  <a:pt x="2227649" y="130551"/>
                </a:lnTo>
                <a:lnTo>
                  <a:pt x="2270711" y="150413"/>
                </a:lnTo>
                <a:lnTo>
                  <a:pt x="2313806" y="171425"/>
                </a:lnTo>
                <a:lnTo>
                  <a:pt x="2356930" y="193535"/>
                </a:lnTo>
                <a:lnTo>
                  <a:pt x="2400084" y="216694"/>
                </a:lnTo>
                <a:lnTo>
                  <a:pt x="2443264" y="240850"/>
                </a:lnTo>
                <a:lnTo>
                  <a:pt x="2486471" y="265953"/>
                </a:lnTo>
                <a:lnTo>
                  <a:pt x="2529703" y="291952"/>
                </a:lnTo>
                <a:lnTo>
                  <a:pt x="2572958" y="318798"/>
                </a:lnTo>
                <a:lnTo>
                  <a:pt x="2616234" y="346438"/>
                </a:lnTo>
                <a:lnTo>
                  <a:pt x="2659531" y="374822"/>
                </a:lnTo>
                <a:lnTo>
                  <a:pt x="2702848" y="403900"/>
                </a:lnTo>
                <a:lnTo>
                  <a:pt x="2746182" y="433621"/>
                </a:lnTo>
                <a:lnTo>
                  <a:pt x="2789532" y="463935"/>
                </a:lnTo>
                <a:lnTo>
                  <a:pt x="2832897" y="494790"/>
                </a:lnTo>
                <a:lnTo>
                  <a:pt x="2876276" y="526137"/>
                </a:lnTo>
                <a:lnTo>
                  <a:pt x="2919667" y="557924"/>
                </a:lnTo>
                <a:lnTo>
                  <a:pt x="2963069" y="590100"/>
                </a:lnTo>
                <a:lnTo>
                  <a:pt x="3006480" y="622616"/>
                </a:lnTo>
                <a:lnTo>
                  <a:pt x="3049899" y="655420"/>
                </a:lnTo>
                <a:lnTo>
                  <a:pt x="3093325" y="688462"/>
                </a:lnTo>
                <a:lnTo>
                  <a:pt x="3136756" y="721692"/>
                </a:lnTo>
                <a:lnTo>
                  <a:pt x="3180191" y="755058"/>
                </a:lnTo>
                <a:lnTo>
                  <a:pt x="3223628" y="788510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1" name="object 22"/>
          <p:cNvSpPr>
            <a:spLocks/>
          </p:cNvSpPr>
          <p:nvPr/>
        </p:nvSpPr>
        <p:spPr bwMode="auto">
          <a:xfrm>
            <a:off x="6280150" y="2994025"/>
            <a:ext cx="131763" cy="123825"/>
          </a:xfrm>
          <a:custGeom>
            <a:avLst/>
            <a:gdLst/>
            <a:ahLst/>
            <a:cxnLst>
              <a:cxn ang="0">
                <a:pos x="81419" y="0"/>
              </a:cxn>
              <a:cxn ang="0">
                <a:pos x="131229" y="122593"/>
              </a:cxn>
              <a:cxn ang="0">
                <a:pos x="0" y="105600"/>
              </a:cxn>
            </a:cxnLst>
            <a:rect l="0" t="0" r="r" b="b"/>
            <a:pathLst>
              <a:path w="131445" h="123189">
                <a:moveTo>
                  <a:pt x="81419" y="0"/>
                </a:moveTo>
                <a:lnTo>
                  <a:pt x="131229" y="122593"/>
                </a:lnTo>
                <a:lnTo>
                  <a:pt x="0" y="105600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2" name="object 23"/>
          <p:cNvSpPr>
            <a:spLocks/>
          </p:cNvSpPr>
          <p:nvPr/>
        </p:nvSpPr>
        <p:spPr bwMode="auto">
          <a:xfrm>
            <a:off x="3186113" y="3327400"/>
            <a:ext cx="128587" cy="128588"/>
          </a:xfrm>
          <a:custGeom>
            <a:avLst/>
            <a:gdLst/>
            <a:ahLst/>
            <a:cxnLst>
              <a:cxn ang="0">
                <a:pos x="127558" y="93154"/>
              </a:cxn>
              <a:cxn ang="0">
                <a:pos x="0" y="128358"/>
              </a:cxn>
              <a:cxn ang="0">
                <a:pos x="32143" y="0"/>
              </a:cxn>
            </a:cxnLst>
            <a:rect l="0" t="0" r="r" b="b"/>
            <a:pathLst>
              <a:path w="127635" h="128904">
                <a:moveTo>
                  <a:pt x="127558" y="93154"/>
                </a:moveTo>
                <a:lnTo>
                  <a:pt x="0" y="128358"/>
                </a:lnTo>
                <a:lnTo>
                  <a:pt x="32143" y="0"/>
                </a:lnTo>
              </a:path>
            </a:pathLst>
          </a:custGeom>
          <a:noFill/>
          <a:ln w="38099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3" name="object 24"/>
          <p:cNvSpPr>
            <a:spLocks/>
          </p:cNvSpPr>
          <p:nvPr/>
        </p:nvSpPr>
        <p:spPr bwMode="auto">
          <a:xfrm>
            <a:off x="3173413" y="4224338"/>
            <a:ext cx="2281237" cy="777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783" y="29846"/>
              </a:cxn>
              <a:cxn ang="0">
                <a:pos x="89564" y="59621"/>
              </a:cxn>
              <a:cxn ang="0">
                <a:pos x="134338" y="89282"/>
              </a:cxn>
              <a:cxn ang="0">
                <a:pos x="179105" y="118788"/>
              </a:cxn>
              <a:cxn ang="0">
                <a:pos x="223862" y="148097"/>
              </a:cxn>
              <a:cxn ang="0">
                <a:pos x="268606" y="177166"/>
              </a:cxn>
              <a:cxn ang="0">
                <a:pos x="313336" y="205955"/>
              </a:cxn>
              <a:cxn ang="0">
                <a:pos x="358049" y="234421"/>
              </a:cxn>
              <a:cxn ang="0">
                <a:pos x="402744" y="262523"/>
              </a:cxn>
              <a:cxn ang="0">
                <a:pos x="447417" y="290219"/>
              </a:cxn>
              <a:cxn ang="0">
                <a:pos x="492068" y="317468"/>
              </a:cxn>
              <a:cxn ang="0">
                <a:pos x="536693" y="344226"/>
              </a:cxn>
              <a:cxn ang="0">
                <a:pos x="581291" y="370454"/>
              </a:cxn>
              <a:cxn ang="0">
                <a:pos x="625860" y="396108"/>
              </a:cxn>
              <a:cxn ang="0">
                <a:pos x="670396" y="421148"/>
              </a:cxn>
              <a:cxn ang="0">
                <a:pos x="714899" y="445531"/>
              </a:cxn>
              <a:cxn ang="0">
                <a:pos x="759366" y="469216"/>
              </a:cxn>
              <a:cxn ang="0">
                <a:pos x="803795" y="492161"/>
              </a:cxn>
              <a:cxn ang="0">
                <a:pos x="848183" y="514324"/>
              </a:cxn>
              <a:cxn ang="0">
                <a:pos x="892529" y="535663"/>
              </a:cxn>
              <a:cxn ang="0">
                <a:pos x="936831" y="556137"/>
              </a:cxn>
              <a:cxn ang="0">
                <a:pos x="981085" y="575705"/>
              </a:cxn>
              <a:cxn ang="0">
                <a:pos x="1025291" y="594323"/>
              </a:cxn>
              <a:cxn ang="0">
                <a:pos x="1069445" y="611951"/>
              </a:cxn>
              <a:cxn ang="0">
                <a:pos x="1113546" y="628546"/>
              </a:cxn>
              <a:cxn ang="0">
                <a:pos x="1157592" y="644067"/>
              </a:cxn>
              <a:cxn ang="0">
                <a:pos x="1207010" y="660193"/>
              </a:cxn>
              <a:cxn ang="0">
                <a:pos x="1256358" y="674970"/>
              </a:cxn>
              <a:cxn ang="0">
                <a:pos x="1305640" y="688457"/>
              </a:cxn>
              <a:cxn ang="0">
                <a:pos x="1354858" y="700712"/>
              </a:cxn>
              <a:cxn ang="0">
                <a:pos x="1404015" y="711797"/>
              </a:cxn>
              <a:cxn ang="0">
                <a:pos x="1453116" y="721769"/>
              </a:cxn>
              <a:cxn ang="0">
                <a:pos x="1502162" y="730687"/>
              </a:cxn>
              <a:cxn ang="0">
                <a:pos x="1551156" y="738612"/>
              </a:cxn>
              <a:cxn ang="0">
                <a:pos x="1600103" y="745602"/>
              </a:cxn>
              <a:cxn ang="0">
                <a:pos x="1649004" y="751717"/>
              </a:cxn>
              <a:cxn ang="0">
                <a:pos x="1697863" y="757015"/>
              </a:cxn>
              <a:cxn ang="0">
                <a:pos x="1746684" y="761557"/>
              </a:cxn>
              <a:cxn ang="0">
                <a:pos x="1795468" y="765400"/>
              </a:cxn>
              <a:cxn ang="0">
                <a:pos x="1844220" y="768605"/>
              </a:cxn>
              <a:cxn ang="0">
                <a:pos x="1892941" y="771231"/>
              </a:cxn>
              <a:cxn ang="0">
                <a:pos x="1941636" y="773336"/>
              </a:cxn>
              <a:cxn ang="0">
                <a:pos x="1990308" y="774981"/>
              </a:cxn>
              <a:cxn ang="0">
                <a:pos x="2038959" y="776223"/>
              </a:cxn>
              <a:cxn ang="0">
                <a:pos x="2087592" y="777124"/>
              </a:cxn>
              <a:cxn ang="0">
                <a:pos x="2136211" y="777741"/>
              </a:cxn>
              <a:cxn ang="0">
                <a:pos x="2184818" y="778133"/>
              </a:cxn>
              <a:cxn ang="0">
                <a:pos x="2233418" y="778362"/>
              </a:cxn>
              <a:cxn ang="0">
                <a:pos x="2282012" y="778484"/>
              </a:cxn>
            </a:cxnLst>
            <a:rect l="0" t="0" r="r" b="b"/>
            <a:pathLst>
              <a:path w="2282190" h="778510">
                <a:moveTo>
                  <a:pt x="0" y="0"/>
                </a:moveTo>
                <a:lnTo>
                  <a:pt x="44783" y="29846"/>
                </a:lnTo>
                <a:lnTo>
                  <a:pt x="89564" y="59621"/>
                </a:lnTo>
                <a:lnTo>
                  <a:pt x="134338" y="89282"/>
                </a:lnTo>
                <a:lnTo>
                  <a:pt x="179105" y="118788"/>
                </a:lnTo>
                <a:lnTo>
                  <a:pt x="223862" y="148097"/>
                </a:lnTo>
                <a:lnTo>
                  <a:pt x="268606" y="177166"/>
                </a:lnTo>
                <a:lnTo>
                  <a:pt x="313336" y="205955"/>
                </a:lnTo>
                <a:lnTo>
                  <a:pt x="358049" y="234421"/>
                </a:lnTo>
                <a:lnTo>
                  <a:pt x="402744" y="262523"/>
                </a:lnTo>
                <a:lnTo>
                  <a:pt x="447417" y="290219"/>
                </a:lnTo>
                <a:lnTo>
                  <a:pt x="492068" y="317468"/>
                </a:lnTo>
                <a:lnTo>
                  <a:pt x="536693" y="344226"/>
                </a:lnTo>
                <a:lnTo>
                  <a:pt x="581291" y="370454"/>
                </a:lnTo>
                <a:lnTo>
                  <a:pt x="625860" y="396108"/>
                </a:lnTo>
                <a:lnTo>
                  <a:pt x="670396" y="421148"/>
                </a:lnTo>
                <a:lnTo>
                  <a:pt x="714899" y="445531"/>
                </a:lnTo>
                <a:lnTo>
                  <a:pt x="759366" y="469216"/>
                </a:lnTo>
                <a:lnTo>
                  <a:pt x="803795" y="492161"/>
                </a:lnTo>
                <a:lnTo>
                  <a:pt x="848183" y="514324"/>
                </a:lnTo>
                <a:lnTo>
                  <a:pt x="892529" y="535663"/>
                </a:lnTo>
                <a:lnTo>
                  <a:pt x="936831" y="556137"/>
                </a:lnTo>
                <a:lnTo>
                  <a:pt x="981085" y="575705"/>
                </a:lnTo>
                <a:lnTo>
                  <a:pt x="1025291" y="594323"/>
                </a:lnTo>
                <a:lnTo>
                  <a:pt x="1069445" y="611951"/>
                </a:lnTo>
                <a:lnTo>
                  <a:pt x="1113546" y="628546"/>
                </a:lnTo>
                <a:lnTo>
                  <a:pt x="1157592" y="644067"/>
                </a:lnTo>
                <a:lnTo>
                  <a:pt x="1207010" y="660193"/>
                </a:lnTo>
                <a:lnTo>
                  <a:pt x="1256358" y="674970"/>
                </a:lnTo>
                <a:lnTo>
                  <a:pt x="1305640" y="688457"/>
                </a:lnTo>
                <a:lnTo>
                  <a:pt x="1354858" y="700712"/>
                </a:lnTo>
                <a:lnTo>
                  <a:pt x="1404015" y="711797"/>
                </a:lnTo>
                <a:lnTo>
                  <a:pt x="1453116" y="721769"/>
                </a:lnTo>
                <a:lnTo>
                  <a:pt x="1502162" y="730687"/>
                </a:lnTo>
                <a:lnTo>
                  <a:pt x="1551156" y="738612"/>
                </a:lnTo>
                <a:lnTo>
                  <a:pt x="1600103" y="745602"/>
                </a:lnTo>
                <a:lnTo>
                  <a:pt x="1649004" y="751717"/>
                </a:lnTo>
                <a:lnTo>
                  <a:pt x="1697863" y="757015"/>
                </a:lnTo>
                <a:lnTo>
                  <a:pt x="1746684" y="761557"/>
                </a:lnTo>
                <a:lnTo>
                  <a:pt x="1795468" y="765400"/>
                </a:lnTo>
                <a:lnTo>
                  <a:pt x="1844220" y="768605"/>
                </a:lnTo>
                <a:lnTo>
                  <a:pt x="1892941" y="771231"/>
                </a:lnTo>
                <a:lnTo>
                  <a:pt x="1941636" y="773336"/>
                </a:lnTo>
                <a:lnTo>
                  <a:pt x="1990308" y="774981"/>
                </a:lnTo>
                <a:lnTo>
                  <a:pt x="2038959" y="776223"/>
                </a:lnTo>
                <a:lnTo>
                  <a:pt x="2087592" y="777124"/>
                </a:lnTo>
                <a:lnTo>
                  <a:pt x="2136211" y="777741"/>
                </a:lnTo>
                <a:lnTo>
                  <a:pt x="2184818" y="778133"/>
                </a:lnTo>
                <a:lnTo>
                  <a:pt x="2233418" y="778362"/>
                </a:lnTo>
                <a:lnTo>
                  <a:pt x="2282012" y="778484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4" name="object 25"/>
          <p:cNvSpPr>
            <a:spLocks/>
          </p:cNvSpPr>
          <p:nvPr/>
        </p:nvSpPr>
        <p:spPr bwMode="auto">
          <a:xfrm>
            <a:off x="5340350" y="4935538"/>
            <a:ext cx="115888" cy="133350"/>
          </a:xfrm>
          <a:custGeom>
            <a:avLst/>
            <a:gdLst/>
            <a:ahLst/>
            <a:cxnLst>
              <a:cxn ang="0">
                <a:pos x="215" y="0"/>
              </a:cxn>
              <a:cxn ang="0">
                <a:pos x="114401" y="66865"/>
              </a:cxn>
              <a:cxn ang="0">
                <a:pos x="0" y="133350"/>
              </a:cxn>
            </a:cxnLst>
            <a:rect l="0" t="0" r="r" b="b"/>
            <a:pathLst>
              <a:path w="114935" h="133350">
                <a:moveTo>
                  <a:pt x="215" y="0"/>
                </a:moveTo>
                <a:lnTo>
                  <a:pt x="114401" y="66865"/>
                </a:lnTo>
                <a:lnTo>
                  <a:pt x="0" y="133350"/>
                </a:lnTo>
              </a:path>
            </a:pathLst>
          </a:custGeom>
          <a:noFill/>
          <a:ln w="381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5" name="object 26"/>
          <p:cNvSpPr>
            <a:spLocks/>
          </p:cNvSpPr>
          <p:nvPr/>
        </p:nvSpPr>
        <p:spPr bwMode="auto">
          <a:xfrm>
            <a:off x="3171825" y="4222750"/>
            <a:ext cx="133350" cy="119063"/>
          </a:xfrm>
          <a:custGeom>
            <a:avLst/>
            <a:gdLst/>
            <a:ahLst/>
            <a:cxnLst>
              <a:cxn ang="0">
                <a:pos x="58089" y="118897"/>
              </a:cxn>
              <a:cxn ang="0">
                <a:pos x="0" y="0"/>
              </a:cxn>
              <a:cxn ang="0">
                <a:pos x="132092" y="7962"/>
              </a:cxn>
            </a:cxnLst>
            <a:rect l="0" t="0" r="r" b="b"/>
            <a:pathLst>
              <a:path w="132714" h="119379">
                <a:moveTo>
                  <a:pt x="58089" y="118897"/>
                </a:moveTo>
                <a:lnTo>
                  <a:pt x="0" y="0"/>
                </a:lnTo>
                <a:lnTo>
                  <a:pt x="132092" y="7962"/>
                </a:lnTo>
              </a:path>
            </a:pathLst>
          </a:custGeom>
          <a:noFill/>
          <a:ln w="38099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" name="object 2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0267" name="object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A9BBBAA1-B0F2-4185-82E3-7107B06775C6}" type="slidenum">
              <a:rPr lang="th-TH"/>
              <a:pPr marL="65088"/>
              <a:t>4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62900" cy="735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Overcome the data-sparsity problem in recommender  systems using collaborative filtering (Huang et al., 2005)</a:t>
            </a:r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258763" y="254000"/>
            <a:ext cx="3435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6575" y="403225"/>
            <a:ext cx="8070850" cy="549275"/>
          </a:xfrm>
        </p:spPr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Applications</a:t>
            </a:r>
          </a:p>
        </p:txBody>
      </p:sp>
      <p:sp>
        <p:nvSpPr>
          <p:cNvPr id="11268" name="object 5"/>
          <p:cNvSpPr>
            <a:spLocks noChangeArrowheads="1"/>
          </p:cNvSpPr>
          <p:nvPr/>
        </p:nvSpPr>
        <p:spPr bwMode="auto">
          <a:xfrm>
            <a:off x="787400" y="2144713"/>
            <a:ext cx="2357438" cy="928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269" name="object 6"/>
          <p:cNvSpPr>
            <a:spLocks noChangeArrowheads="1"/>
          </p:cNvSpPr>
          <p:nvPr/>
        </p:nvSpPr>
        <p:spPr bwMode="auto">
          <a:xfrm>
            <a:off x="2309813" y="3238500"/>
            <a:ext cx="5610225" cy="27416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270" name="object 7"/>
          <p:cNvSpPr>
            <a:spLocks noChangeArrowheads="1"/>
          </p:cNvSpPr>
          <p:nvPr/>
        </p:nvSpPr>
        <p:spPr bwMode="auto">
          <a:xfrm>
            <a:off x="2505075" y="3433763"/>
            <a:ext cx="5226050" cy="2357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127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7F6C928D-DA0D-44ED-8108-011570B29538}" type="slidenum">
              <a:rPr lang="th-TH"/>
              <a:pPr marL="65088"/>
              <a:t>5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588250" cy="735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Suggest collaborations between researchers based on  co-authorship</a:t>
            </a:r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258763" y="254000"/>
            <a:ext cx="3435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6575" y="403225"/>
            <a:ext cx="8070850" cy="549275"/>
          </a:xfrm>
        </p:spPr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Applications</a:t>
            </a:r>
          </a:p>
        </p:txBody>
      </p:sp>
      <p:sp>
        <p:nvSpPr>
          <p:cNvPr id="12292" name="object 5"/>
          <p:cNvSpPr>
            <a:spLocks noChangeArrowheads="1"/>
          </p:cNvSpPr>
          <p:nvPr/>
        </p:nvSpPr>
        <p:spPr bwMode="auto">
          <a:xfrm>
            <a:off x="2862263" y="2219325"/>
            <a:ext cx="3429000" cy="3429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2294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4F91630B-8844-4127-B1CD-EB8DCB232B46}" type="slidenum">
              <a:rPr lang="th-TH"/>
              <a:pPr marL="65088"/>
              <a:t>6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750175" cy="1108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Analyze users’ navigation history to generate tools that  increase navigational efficiency (Zhu, 2003)</a:t>
            </a:r>
          </a:p>
          <a:p>
            <a:pPr marL="355600" indent="-342900">
              <a:spcBef>
                <a:spcPts val="488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i.e., predictive server prefetching</a:t>
            </a:r>
          </a:p>
        </p:txBody>
      </p:sp>
      <p:sp>
        <p:nvSpPr>
          <p:cNvPr id="13314" name="object 3"/>
          <p:cNvSpPr>
            <a:spLocks noChangeArrowheads="1"/>
          </p:cNvSpPr>
          <p:nvPr/>
        </p:nvSpPr>
        <p:spPr bwMode="auto">
          <a:xfrm>
            <a:off x="258763" y="254000"/>
            <a:ext cx="3435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Applications</a:t>
            </a:r>
          </a:p>
        </p:txBody>
      </p:sp>
      <p:sp>
        <p:nvSpPr>
          <p:cNvPr id="13316" name="object 5"/>
          <p:cNvSpPr>
            <a:spLocks noChangeArrowheads="1"/>
          </p:cNvSpPr>
          <p:nvPr/>
        </p:nvSpPr>
        <p:spPr bwMode="auto">
          <a:xfrm>
            <a:off x="3790950" y="3005138"/>
            <a:ext cx="1447800" cy="1819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3318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2CF00BBE-E5A8-4505-BCFC-2B2DB16202B8}" type="slidenum">
              <a:rPr lang="th-TH"/>
              <a:pPr marL="65088"/>
              <a:t>7</a:t>
            </a:fld>
            <a:endParaRPr lang="th-T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object 2"/>
          <p:cNvSpPr>
            <a:spLocks noChangeArrowheads="1"/>
          </p:cNvSpPr>
          <p:nvPr/>
        </p:nvSpPr>
        <p:spPr bwMode="auto">
          <a:xfrm>
            <a:off x="258763" y="254000"/>
            <a:ext cx="49291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Problem</a:t>
            </a:r>
            <a:r>
              <a:rPr spc="-65" dirty="0"/>
              <a:t> </a:t>
            </a:r>
            <a:r>
              <a:rPr spc="-5" dirty="0"/>
              <a:t>Definition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463" y="2239963"/>
            <a:ext cx="7404100" cy="21637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algn="just">
              <a:lnSpc>
                <a:spcPts val="3288"/>
              </a:lnSpc>
            </a:pPr>
            <a:r>
              <a:rPr lang="th-TH">
                <a:latin typeface="Calibri" pitchFamily="34" charset="0"/>
                <a:cs typeface="Cordia New" pitchFamily="34" charset="-34"/>
              </a:rPr>
              <a:t>“Given a snapshot of a social network </a:t>
            </a:r>
            <a:r>
              <a:rPr lang="th-TH" b="1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at time </a:t>
            </a:r>
            <a:r>
              <a:rPr lang="th-TH" b="1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t  </a:t>
            </a:r>
            <a:r>
              <a:rPr lang="th-TH">
                <a:latin typeface="Calibri" pitchFamily="34" charset="0"/>
                <a:cs typeface="Cordia New" pitchFamily="34" charset="-34"/>
              </a:rPr>
              <a:t>(or</a:t>
            </a:r>
          </a:p>
          <a:p>
            <a:pPr marL="12700" algn="just">
              <a:lnSpc>
                <a:spcPct val="97000"/>
              </a:lnSpc>
              <a:spcBef>
                <a:spcPts val="100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network evolution between </a:t>
            </a:r>
            <a:r>
              <a:rPr lang="th-TH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700" baseline="-2100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h-TH">
                <a:latin typeface="Calibri" pitchFamily="34" charset="0"/>
                <a:cs typeface="Cordia New" pitchFamily="34" charset="-34"/>
              </a:rPr>
              <a:t>and </a:t>
            </a:r>
            <a:r>
              <a:rPr lang="th-TH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700" baseline="-21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th-TH">
                <a:latin typeface="Calibri" pitchFamily="34" charset="0"/>
                <a:cs typeface="Cordia New" pitchFamily="34" charset="-34"/>
              </a:rPr>
              <a:t>), we seek to  accurately </a:t>
            </a:r>
            <a:r>
              <a:rPr lang="th-TH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predict the edges </a:t>
            </a:r>
            <a:r>
              <a:rPr lang="th-TH">
                <a:latin typeface="Calibri" pitchFamily="34" charset="0"/>
                <a:cs typeface="Cordia New" pitchFamily="34" charset="-34"/>
              </a:rPr>
              <a:t>that will be added to  the network during the interval from time </a:t>
            </a:r>
            <a:r>
              <a:rPr lang="th-TH" i="1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th-TH">
                <a:latin typeface="Calibri" pitchFamily="34" charset="0"/>
                <a:cs typeface="Cordia New" pitchFamily="34" charset="-34"/>
              </a:rPr>
              <a:t>(or </a:t>
            </a:r>
            <a:r>
              <a:rPr lang="th-TH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700" baseline="-21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th-TH">
                <a:latin typeface="Calibri" pitchFamily="34" charset="0"/>
                <a:cs typeface="Cordia New" pitchFamily="34" charset="-34"/>
              </a:rPr>
              <a:t>)  </a:t>
            </a:r>
            <a:r>
              <a:rPr lang="th-TH" b="1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to a given future time </a:t>
            </a:r>
            <a:r>
              <a:rPr lang="th-TH" b="1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b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</a:t>
            </a:r>
            <a:r>
              <a:rPr lang="th-TH" b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>
                <a:latin typeface="Calibri" pitchFamily="34" charset="0"/>
                <a:cs typeface="Cordia New" pitchFamily="34" charset="-34"/>
              </a:rPr>
              <a:t>(or </a:t>
            </a:r>
            <a:r>
              <a:rPr lang="th-TH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700" baseline="-2100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th-TH">
                <a:latin typeface="Calibri" pitchFamily="34" charset="0"/>
                <a:cs typeface="Cordia New" pitchFamily="34" charset="-34"/>
              </a:rPr>
              <a:t>).”</a:t>
            </a:r>
          </a:p>
        </p:txBody>
      </p:sp>
      <p:sp>
        <p:nvSpPr>
          <p:cNvPr id="14340" name="object 5"/>
          <p:cNvSpPr>
            <a:spLocks noChangeArrowheads="1"/>
          </p:cNvSpPr>
          <p:nvPr/>
        </p:nvSpPr>
        <p:spPr bwMode="auto">
          <a:xfrm>
            <a:off x="406400" y="1419225"/>
            <a:ext cx="3308350" cy="7556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4342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0CC5355F-CBB1-4864-9C86-BAA0484B0016}" type="slidenum">
              <a:rPr lang="th-TH"/>
              <a:pPr marL="65088"/>
              <a:t>8</a:t>
            </a:fld>
            <a:endParaRPr lang="th-T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Link</a:t>
            </a:r>
            <a:r>
              <a:rPr spc="-65" dirty="0"/>
              <a:t> </a:t>
            </a:r>
            <a:r>
              <a:rPr spc="-5" dirty="0"/>
              <a:t>Prediction</a:t>
            </a:r>
          </a:p>
        </p:txBody>
      </p:sp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1165225" y="1476375"/>
            <a:ext cx="238125" cy="2381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1165225" y="1976438"/>
            <a:ext cx="238125" cy="2381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4" name="object 5"/>
          <p:cNvSpPr>
            <a:spLocks/>
          </p:cNvSpPr>
          <p:nvPr/>
        </p:nvSpPr>
        <p:spPr bwMode="auto">
          <a:xfrm>
            <a:off x="1285875" y="1643063"/>
            <a:ext cx="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7187"/>
              </a:cxn>
            </a:cxnLst>
            <a:rect l="0" t="0" r="r" b="b"/>
            <a:pathLst>
              <a:path h="357505">
                <a:moveTo>
                  <a:pt x="0" y="0"/>
                </a:moveTo>
                <a:lnTo>
                  <a:pt x="0" y="35718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1809750" y="1546225"/>
            <a:ext cx="236538" cy="2381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6" name="object 7"/>
          <p:cNvSpPr>
            <a:spLocks noChangeArrowheads="1"/>
          </p:cNvSpPr>
          <p:nvPr/>
        </p:nvSpPr>
        <p:spPr bwMode="auto">
          <a:xfrm>
            <a:off x="2165350" y="1833563"/>
            <a:ext cx="241300" cy="2381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7" name="object 8"/>
          <p:cNvSpPr>
            <a:spLocks noChangeArrowheads="1"/>
          </p:cNvSpPr>
          <p:nvPr/>
        </p:nvSpPr>
        <p:spPr bwMode="auto">
          <a:xfrm>
            <a:off x="1452563" y="2260600"/>
            <a:ext cx="238125" cy="2397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8" name="object 9"/>
          <p:cNvSpPr>
            <a:spLocks noChangeArrowheads="1"/>
          </p:cNvSpPr>
          <p:nvPr/>
        </p:nvSpPr>
        <p:spPr bwMode="auto">
          <a:xfrm>
            <a:off x="1952625" y="2260600"/>
            <a:ext cx="238125" cy="2397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9" name="object 10"/>
          <p:cNvSpPr>
            <a:spLocks/>
          </p:cNvSpPr>
          <p:nvPr/>
        </p:nvSpPr>
        <p:spPr bwMode="auto">
          <a:xfrm>
            <a:off x="1979613" y="1693863"/>
            <a:ext cx="255587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159" y="184721"/>
              </a:cxn>
            </a:cxnLst>
            <a:rect l="0" t="0" r="r" b="b"/>
            <a:pathLst>
              <a:path w="256539" h="184785">
                <a:moveTo>
                  <a:pt x="0" y="0"/>
                </a:moveTo>
                <a:lnTo>
                  <a:pt x="256159" y="184721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0" name="object 11"/>
          <p:cNvSpPr>
            <a:spLocks/>
          </p:cNvSpPr>
          <p:nvPr/>
        </p:nvSpPr>
        <p:spPr bwMode="auto">
          <a:xfrm>
            <a:off x="1622425" y="1928813"/>
            <a:ext cx="592138" cy="377825"/>
          </a:xfrm>
          <a:custGeom>
            <a:avLst/>
            <a:gdLst/>
            <a:ahLst/>
            <a:cxnLst>
              <a:cxn ang="0">
                <a:pos x="592429" y="0"/>
              </a:cxn>
              <a:cxn ang="0">
                <a:pos x="0" y="378117"/>
              </a:cxn>
            </a:cxnLst>
            <a:rect l="0" t="0" r="r" b="b"/>
            <a:pathLst>
              <a:path w="592455" h="378460">
                <a:moveTo>
                  <a:pt x="592429" y="0"/>
                </a:moveTo>
                <a:lnTo>
                  <a:pt x="0" y="37811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1" name="object 12"/>
          <p:cNvSpPr>
            <a:spLocks/>
          </p:cNvSpPr>
          <p:nvPr/>
        </p:nvSpPr>
        <p:spPr bwMode="auto">
          <a:xfrm>
            <a:off x="2071688" y="1979613"/>
            <a:ext cx="163512" cy="306387"/>
          </a:xfrm>
          <a:custGeom>
            <a:avLst/>
            <a:gdLst/>
            <a:ahLst/>
            <a:cxnLst>
              <a:cxn ang="0">
                <a:pos x="163804" y="0"/>
              </a:cxn>
              <a:cxn ang="0">
                <a:pos x="0" y="306679"/>
              </a:cxn>
            </a:cxnLst>
            <a:rect l="0" t="0" r="r" b="b"/>
            <a:pathLst>
              <a:path w="163830" h="306705">
                <a:moveTo>
                  <a:pt x="163804" y="0"/>
                </a:moveTo>
                <a:lnTo>
                  <a:pt x="0" y="306679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1714500" y="2536825"/>
            <a:ext cx="142875" cy="3635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1950" i="1" spc="7" baseline="-21367" dirty="0">
                <a:latin typeface="Times New Roman"/>
                <a:cs typeface="Times New Roman"/>
              </a:rPr>
              <a:t>i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5373" name="object 14"/>
          <p:cNvSpPr>
            <a:spLocks noChangeArrowheads="1"/>
          </p:cNvSpPr>
          <p:nvPr/>
        </p:nvSpPr>
        <p:spPr bwMode="auto">
          <a:xfrm>
            <a:off x="3381375" y="1476375"/>
            <a:ext cx="238125" cy="2381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4" name="object 15"/>
          <p:cNvSpPr>
            <a:spLocks noChangeArrowheads="1"/>
          </p:cNvSpPr>
          <p:nvPr/>
        </p:nvSpPr>
        <p:spPr bwMode="auto">
          <a:xfrm>
            <a:off x="3381375" y="1976438"/>
            <a:ext cx="238125" cy="2381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5" name="object 16"/>
          <p:cNvSpPr>
            <a:spLocks/>
          </p:cNvSpPr>
          <p:nvPr/>
        </p:nvSpPr>
        <p:spPr bwMode="auto">
          <a:xfrm>
            <a:off x="3500438" y="1643063"/>
            <a:ext cx="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7187"/>
              </a:cxn>
            </a:cxnLst>
            <a:rect l="0" t="0" r="r" b="b"/>
            <a:pathLst>
              <a:path h="357505">
                <a:moveTo>
                  <a:pt x="0" y="0"/>
                </a:moveTo>
                <a:lnTo>
                  <a:pt x="0" y="35718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6" name="object 17"/>
          <p:cNvSpPr>
            <a:spLocks noChangeArrowheads="1"/>
          </p:cNvSpPr>
          <p:nvPr/>
        </p:nvSpPr>
        <p:spPr bwMode="auto">
          <a:xfrm>
            <a:off x="4024313" y="1546225"/>
            <a:ext cx="238125" cy="2381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7" name="object 18"/>
          <p:cNvSpPr>
            <a:spLocks noChangeArrowheads="1"/>
          </p:cNvSpPr>
          <p:nvPr/>
        </p:nvSpPr>
        <p:spPr bwMode="auto">
          <a:xfrm>
            <a:off x="4381500" y="1833563"/>
            <a:ext cx="238125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8" name="object 19"/>
          <p:cNvSpPr>
            <a:spLocks noChangeArrowheads="1"/>
          </p:cNvSpPr>
          <p:nvPr/>
        </p:nvSpPr>
        <p:spPr bwMode="auto">
          <a:xfrm>
            <a:off x="3668713" y="2260600"/>
            <a:ext cx="236537" cy="23971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9" name="object 20"/>
          <p:cNvSpPr>
            <a:spLocks noChangeArrowheads="1"/>
          </p:cNvSpPr>
          <p:nvPr/>
        </p:nvSpPr>
        <p:spPr bwMode="auto">
          <a:xfrm>
            <a:off x="4168775" y="2260600"/>
            <a:ext cx="236538" cy="23971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0" name="object 21"/>
          <p:cNvSpPr>
            <a:spLocks/>
          </p:cNvSpPr>
          <p:nvPr/>
        </p:nvSpPr>
        <p:spPr bwMode="auto">
          <a:xfrm>
            <a:off x="4194175" y="1693863"/>
            <a:ext cx="255588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159" y="184721"/>
              </a:cxn>
            </a:cxnLst>
            <a:rect l="0" t="0" r="r" b="b"/>
            <a:pathLst>
              <a:path w="256539" h="184785">
                <a:moveTo>
                  <a:pt x="0" y="0"/>
                </a:moveTo>
                <a:lnTo>
                  <a:pt x="256159" y="184721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1" name="object 22"/>
          <p:cNvSpPr>
            <a:spLocks/>
          </p:cNvSpPr>
          <p:nvPr/>
        </p:nvSpPr>
        <p:spPr bwMode="auto">
          <a:xfrm>
            <a:off x="3836988" y="1928813"/>
            <a:ext cx="592137" cy="377825"/>
          </a:xfrm>
          <a:custGeom>
            <a:avLst/>
            <a:gdLst/>
            <a:ahLst/>
            <a:cxnLst>
              <a:cxn ang="0">
                <a:pos x="592429" y="0"/>
              </a:cxn>
              <a:cxn ang="0">
                <a:pos x="0" y="378117"/>
              </a:cxn>
            </a:cxnLst>
            <a:rect l="0" t="0" r="r" b="b"/>
            <a:pathLst>
              <a:path w="592454" h="378460">
                <a:moveTo>
                  <a:pt x="592429" y="0"/>
                </a:moveTo>
                <a:lnTo>
                  <a:pt x="0" y="37811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2" name="object 23"/>
          <p:cNvSpPr>
            <a:spLocks/>
          </p:cNvSpPr>
          <p:nvPr/>
        </p:nvSpPr>
        <p:spPr bwMode="auto">
          <a:xfrm>
            <a:off x="4286250" y="1979613"/>
            <a:ext cx="163513" cy="306387"/>
          </a:xfrm>
          <a:custGeom>
            <a:avLst/>
            <a:gdLst/>
            <a:ahLst/>
            <a:cxnLst>
              <a:cxn ang="0">
                <a:pos x="163804" y="0"/>
              </a:cxn>
              <a:cxn ang="0">
                <a:pos x="0" y="306679"/>
              </a:cxn>
            </a:cxnLst>
            <a:rect l="0" t="0" r="r" b="b"/>
            <a:pathLst>
              <a:path w="163829" h="306705">
                <a:moveTo>
                  <a:pt x="163804" y="0"/>
                </a:moveTo>
                <a:lnTo>
                  <a:pt x="0" y="306679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3838575" y="2600325"/>
            <a:ext cx="323850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23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000" i="1" spc="-7" baseline="13888" dirty="0">
                <a:latin typeface="Times New Roman"/>
                <a:cs typeface="Times New Roman"/>
              </a:rPr>
              <a:t>t</a:t>
            </a:r>
            <a:r>
              <a:rPr sz="1300" i="1" spc="5" dirty="0">
                <a:latin typeface="Times New Roman"/>
                <a:cs typeface="Times New Roman"/>
              </a:rPr>
              <a:t>i</a:t>
            </a:r>
            <a:r>
              <a:rPr sz="1300" spc="10" dirty="0">
                <a:latin typeface="Times New Roman"/>
                <a:cs typeface="Times New Roman"/>
              </a:rPr>
              <a:t>+</a:t>
            </a: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384" name="object 25"/>
          <p:cNvSpPr>
            <a:spLocks/>
          </p:cNvSpPr>
          <p:nvPr/>
        </p:nvSpPr>
        <p:spPr bwMode="auto">
          <a:xfrm>
            <a:off x="3571875" y="1571625"/>
            <a:ext cx="500063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0062" y="71437"/>
              </a:cxn>
            </a:cxnLst>
            <a:rect l="0" t="0" r="r" b="b"/>
            <a:pathLst>
              <a:path w="500379" h="71755">
                <a:moveTo>
                  <a:pt x="0" y="0"/>
                </a:moveTo>
                <a:lnTo>
                  <a:pt x="500062" y="71437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5" name="object 26"/>
          <p:cNvSpPr>
            <a:spLocks/>
          </p:cNvSpPr>
          <p:nvPr/>
        </p:nvSpPr>
        <p:spPr bwMode="auto">
          <a:xfrm>
            <a:off x="3551238" y="2122488"/>
            <a:ext cx="184150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4721" y="184721"/>
              </a:cxn>
            </a:cxnLst>
            <a:rect l="0" t="0" r="r" b="b"/>
            <a:pathLst>
              <a:path w="184785" h="184785">
                <a:moveTo>
                  <a:pt x="0" y="0"/>
                </a:moveTo>
                <a:lnTo>
                  <a:pt x="184721" y="184721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6" name="object 27"/>
          <p:cNvSpPr>
            <a:spLocks/>
          </p:cNvSpPr>
          <p:nvPr/>
        </p:nvSpPr>
        <p:spPr bwMode="auto">
          <a:xfrm>
            <a:off x="3786188" y="1693863"/>
            <a:ext cx="306387" cy="592137"/>
          </a:xfrm>
          <a:custGeom>
            <a:avLst/>
            <a:gdLst/>
            <a:ahLst/>
            <a:cxnLst>
              <a:cxn ang="0">
                <a:pos x="306679" y="0"/>
              </a:cxn>
              <a:cxn ang="0">
                <a:pos x="0" y="592429"/>
              </a:cxn>
            </a:cxnLst>
            <a:rect l="0" t="0" r="r" b="b"/>
            <a:pathLst>
              <a:path w="306704" h="592455">
                <a:moveTo>
                  <a:pt x="306679" y="0"/>
                </a:moveTo>
                <a:lnTo>
                  <a:pt x="0" y="592429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7" name="object 28"/>
          <p:cNvSpPr txBox="1">
            <a:spLocks noChangeArrowheads="1"/>
          </p:cNvSpPr>
          <p:nvPr/>
        </p:nvSpPr>
        <p:spPr bwMode="auto">
          <a:xfrm>
            <a:off x="5503863" y="2428875"/>
            <a:ext cx="271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alibri" pitchFamily="34" charset="0"/>
                <a:cs typeface="Cordia New" pitchFamily="34" charset="-34"/>
              </a:rPr>
              <a:t>…</a:t>
            </a:r>
          </a:p>
        </p:txBody>
      </p:sp>
      <p:sp>
        <p:nvSpPr>
          <p:cNvPr id="15388" name="object 29"/>
          <p:cNvSpPr>
            <a:spLocks noChangeArrowheads="1"/>
          </p:cNvSpPr>
          <p:nvPr/>
        </p:nvSpPr>
        <p:spPr bwMode="auto">
          <a:xfrm>
            <a:off x="6600825" y="1476375"/>
            <a:ext cx="238125" cy="238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9" name="object 30"/>
          <p:cNvSpPr>
            <a:spLocks noChangeArrowheads="1"/>
          </p:cNvSpPr>
          <p:nvPr/>
        </p:nvSpPr>
        <p:spPr bwMode="auto">
          <a:xfrm>
            <a:off x="6600825" y="1976438"/>
            <a:ext cx="238125" cy="2381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0" name="object 31"/>
          <p:cNvSpPr>
            <a:spLocks/>
          </p:cNvSpPr>
          <p:nvPr/>
        </p:nvSpPr>
        <p:spPr bwMode="auto">
          <a:xfrm>
            <a:off x="6719888" y="1643063"/>
            <a:ext cx="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7187"/>
              </a:cxn>
            </a:cxnLst>
            <a:rect l="0" t="0" r="r" b="b"/>
            <a:pathLst>
              <a:path h="357505">
                <a:moveTo>
                  <a:pt x="0" y="0"/>
                </a:moveTo>
                <a:lnTo>
                  <a:pt x="0" y="35718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1" name="object 32"/>
          <p:cNvSpPr>
            <a:spLocks noChangeArrowheads="1"/>
          </p:cNvSpPr>
          <p:nvPr/>
        </p:nvSpPr>
        <p:spPr bwMode="auto">
          <a:xfrm>
            <a:off x="7243763" y="1546225"/>
            <a:ext cx="238125" cy="2381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2" name="object 33"/>
          <p:cNvSpPr>
            <a:spLocks noChangeArrowheads="1"/>
          </p:cNvSpPr>
          <p:nvPr/>
        </p:nvSpPr>
        <p:spPr bwMode="auto">
          <a:xfrm>
            <a:off x="7600950" y="1833563"/>
            <a:ext cx="236538" cy="2381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3" name="object 34"/>
          <p:cNvSpPr>
            <a:spLocks noChangeArrowheads="1"/>
          </p:cNvSpPr>
          <p:nvPr/>
        </p:nvSpPr>
        <p:spPr bwMode="auto">
          <a:xfrm>
            <a:off x="6886575" y="2260600"/>
            <a:ext cx="238125" cy="239713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4" name="object 35"/>
          <p:cNvSpPr>
            <a:spLocks noChangeArrowheads="1"/>
          </p:cNvSpPr>
          <p:nvPr/>
        </p:nvSpPr>
        <p:spPr bwMode="auto">
          <a:xfrm>
            <a:off x="7386638" y="2260600"/>
            <a:ext cx="238125" cy="23971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5" name="object 36"/>
          <p:cNvSpPr>
            <a:spLocks/>
          </p:cNvSpPr>
          <p:nvPr/>
        </p:nvSpPr>
        <p:spPr bwMode="auto">
          <a:xfrm>
            <a:off x="7413625" y="1693863"/>
            <a:ext cx="255588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159" y="184721"/>
              </a:cxn>
            </a:cxnLst>
            <a:rect l="0" t="0" r="r" b="b"/>
            <a:pathLst>
              <a:path w="256540" h="184785">
                <a:moveTo>
                  <a:pt x="0" y="0"/>
                </a:moveTo>
                <a:lnTo>
                  <a:pt x="256159" y="184721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6" name="object 37"/>
          <p:cNvSpPr>
            <a:spLocks/>
          </p:cNvSpPr>
          <p:nvPr/>
        </p:nvSpPr>
        <p:spPr bwMode="auto">
          <a:xfrm>
            <a:off x="7056438" y="1928813"/>
            <a:ext cx="592137" cy="377825"/>
          </a:xfrm>
          <a:custGeom>
            <a:avLst/>
            <a:gdLst/>
            <a:ahLst/>
            <a:cxnLst>
              <a:cxn ang="0">
                <a:pos x="592429" y="0"/>
              </a:cxn>
              <a:cxn ang="0">
                <a:pos x="0" y="378117"/>
              </a:cxn>
            </a:cxnLst>
            <a:rect l="0" t="0" r="r" b="b"/>
            <a:pathLst>
              <a:path w="592454" h="378460">
                <a:moveTo>
                  <a:pt x="592429" y="0"/>
                </a:moveTo>
                <a:lnTo>
                  <a:pt x="0" y="37811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7" name="object 38"/>
          <p:cNvSpPr>
            <a:spLocks/>
          </p:cNvSpPr>
          <p:nvPr/>
        </p:nvSpPr>
        <p:spPr bwMode="auto">
          <a:xfrm>
            <a:off x="7505700" y="1979613"/>
            <a:ext cx="163513" cy="306387"/>
          </a:xfrm>
          <a:custGeom>
            <a:avLst/>
            <a:gdLst/>
            <a:ahLst/>
            <a:cxnLst>
              <a:cxn ang="0">
                <a:pos x="163804" y="0"/>
              </a:cxn>
              <a:cxn ang="0">
                <a:pos x="0" y="306679"/>
              </a:cxn>
            </a:cxnLst>
            <a:rect l="0" t="0" r="r" b="b"/>
            <a:pathLst>
              <a:path w="163829" h="306705">
                <a:moveTo>
                  <a:pt x="163804" y="0"/>
                </a:moveTo>
                <a:lnTo>
                  <a:pt x="0" y="306679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" name="object 39"/>
          <p:cNvSpPr txBox="1"/>
          <p:nvPr/>
        </p:nvSpPr>
        <p:spPr>
          <a:xfrm>
            <a:off x="7062788" y="2600325"/>
            <a:ext cx="312737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23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000" i="1" spc="-7" baseline="13888" dirty="0">
                <a:latin typeface="Times New Roman"/>
                <a:cs typeface="Times New Roman"/>
              </a:rPr>
              <a:t>t</a:t>
            </a:r>
            <a:r>
              <a:rPr sz="1300" i="1" spc="5" dirty="0">
                <a:latin typeface="Times New Roman"/>
                <a:cs typeface="Times New Roman"/>
              </a:rPr>
              <a:t>j</a:t>
            </a:r>
            <a:r>
              <a:rPr sz="1300" spc="15" dirty="0">
                <a:latin typeface="Times New Roman"/>
                <a:cs typeface="Times New Roman"/>
              </a:rPr>
              <a:t>–1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399" name="object 40"/>
          <p:cNvSpPr>
            <a:spLocks/>
          </p:cNvSpPr>
          <p:nvPr/>
        </p:nvSpPr>
        <p:spPr bwMode="auto">
          <a:xfrm>
            <a:off x="6791325" y="1571625"/>
            <a:ext cx="500063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0062" y="71437"/>
              </a:cxn>
            </a:cxnLst>
            <a:rect l="0" t="0" r="r" b="b"/>
            <a:pathLst>
              <a:path w="500379" h="71755">
                <a:moveTo>
                  <a:pt x="0" y="0"/>
                </a:moveTo>
                <a:lnTo>
                  <a:pt x="500062" y="7143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0" name="object 41"/>
          <p:cNvSpPr>
            <a:spLocks/>
          </p:cNvSpPr>
          <p:nvPr/>
        </p:nvSpPr>
        <p:spPr bwMode="auto">
          <a:xfrm>
            <a:off x="6770688" y="2122488"/>
            <a:ext cx="184150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4721" y="184721"/>
              </a:cxn>
            </a:cxnLst>
            <a:rect l="0" t="0" r="r" b="b"/>
            <a:pathLst>
              <a:path w="184784" h="184785">
                <a:moveTo>
                  <a:pt x="0" y="0"/>
                </a:moveTo>
                <a:lnTo>
                  <a:pt x="184721" y="184721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1" name="object 42"/>
          <p:cNvSpPr>
            <a:spLocks/>
          </p:cNvSpPr>
          <p:nvPr/>
        </p:nvSpPr>
        <p:spPr bwMode="auto">
          <a:xfrm>
            <a:off x="7005638" y="1693863"/>
            <a:ext cx="306387" cy="592137"/>
          </a:xfrm>
          <a:custGeom>
            <a:avLst/>
            <a:gdLst/>
            <a:ahLst/>
            <a:cxnLst>
              <a:cxn ang="0">
                <a:pos x="306679" y="0"/>
              </a:cxn>
              <a:cxn ang="0">
                <a:pos x="0" y="592429"/>
              </a:cxn>
            </a:cxnLst>
            <a:rect l="0" t="0" r="r" b="b"/>
            <a:pathLst>
              <a:path w="306704" h="592455">
                <a:moveTo>
                  <a:pt x="306679" y="0"/>
                </a:moveTo>
                <a:lnTo>
                  <a:pt x="0" y="592429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2" name="object 43"/>
          <p:cNvSpPr>
            <a:spLocks/>
          </p:cNvSpPr>
          <p:nvPr/>
        </p:nvSpPr>
        <p:spPr bwMode="auto">
          <a:xfrm>
            <a:off x="6770688" y="1622425"/>
            <a:ext cx="234950" cy="66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5242" y="663867"/>
              </a:cxn>
            </a:cxnLst>
            <a:rect l="0" t="0" r="r" b="b"/>
            <a:pathLst>
              <a:path w="235584" h="664210">
                <a:moveTo>
                  <a:pt x="0" y="0"/>
                </a:moveTo>
                <a:lnTo>
                  <a:pt x="235242" y="663867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3" name="object 44"/>
          <p:cNvSpPr>
            <a:spLocks/>
          </p:cNvSpPr>
          <p:nvPr/>
        </p:nvSpPr>
        <p:spPr bwMode="auto">
          <a:xfrm>
            <a:off x="7077075" y="2357438"/>
            <a:ext cx="35718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7187" y="0"/>
              </a:cxn>
            </a:cxnLst>
            <a:rect l="0" t="0" r="r" b="b"/>
            <a:pathLst>
              <a:path w="357504">
                <a:moveTo>
                  <a:pt x="0" y="0"/>
                </a:moveTo>
                <a:lnTo>
                  <a:pt x="357187" y="0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4" name="object 45"/>
          <p:cNvSpPr>
            <a:spLocks noChangeArrowheads="1"/>
          </p:cNvSpPr>
          <p:nvPr/>
        </p:nvSpPr>
        <p:spPr bwMode="auto">
          <a:xfrm>
            <a:off x="1165225" y="4076700"/>
            <a:ext cx="238125" cy="2381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05" name="object 46"/>
          <p:cNvSpPr>
            <a:spLocks noChangeArrowheads="1"/>
          </p:cNvSpPr>
          <p:nvPr/>
        </p:nvSpPr>
        <p:spPr bwMode="auto">
          <a:xfrm>
            <a:off x="1165225" y="4576763"/>
            <a:ext cx="238125" cy="2381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06" name="object 47"/>
          <p:cNvSpPr>
            <a:spLocks/>
          </p:cNvSpPr>
          <p:nvPr/>
        </p:nvSpPr>
        <p:spPr bwMode="auto">
          <a:xfrm>
            <a:off x="1285875" y="4243388"/>
            <a:ext cx="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7187"/>
              </a:cxn>
            </a:cxnLst>
            <a:rect l="0" t="0" r="r" b="b"/>
            <a:pathLst>
              <a:path h="357504">
                <a:moveTo>
                  <a:pt x="0" y="0"/>
                </a:moveTo>
                <a:lnTo>
                  <a:pt x="0" y="35718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7" name="object 48"/>
          <p:cNvSpPr>
            <a:spLocks noChangeArrowheads="1"/>
          </p:cNvSpPr>
          <p:nvPr/>
        </p:nvSpPr>
        <p:spPr bwMode="auto">
          <a:xfrm>
            <a:off x="1809750" y="4146550"/>
            <a:ext cx="236538" cy="2381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08" name="object 49"/>
          <p:cNvSpPr>
            <a:spLocks noChangeArrowheads="1"/>
          </p:cNvSpPr>
          <p:nvPr/>
        </p:nvSpPr>
        <p:spPr bwMode="auto">
          <a:xfrm>
            <a:off x="2165350" y="4433888"/>
            <a:ext cx="241300" cy="23653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09" name="object 50"/>
          <p:cNvSpPr>
            <a:spLocks noChangeArrowheads="1"/>
          </p:cNvSpPr>
          <p:nvPr/>
        </p:nvSpPr>
        <p:spPr bwMode="auto">
          <a:xfrm>
            <a:off x="1452563" y="4862513"/>
            <a:ext cx="238125" cy="2381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10" name="object 51"/>
          <p:cNvSpPr>
            <a:spLocks noChangeArrowheads="1"/>
          </p:cNvSpPr>
          <p:nvPr/>
        </p:nvSpPr>
        <p:spPr bwMode="auto">
          <a:xfrm>
            <a:off x="1952625" y="4862513"/>
            <a:ext cx="238125" cy="2381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11" name="object 52"/>
          <p:cNvSpPr>
            <a:spLocks/>
          </p:cNvSpPr>
          <p:nvPr/>
        </p:nvSpPr>
        <p:spPr bwMode="auto">
          <a:xfrm>
            <a:off x="1979613" y="4294188"/>
            <a:ext cx="255587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159" y="184721"/>
              </a:cxn>
            </a:cxnLst>
            <a:rect l="0" t="0" r="r" b="b"/>
            <a:pathLst>
              <a:path w="256539" h="184785">
                <a:moveTo>
                  <a:pt x="0" y="0"/>
                </a:moveTo>
                <a:lnTo>
                  <a:pt x="256159" y="184721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12" name="object 53"/>
          <p:cNvSpPr>
            <a:spLocks/>
          </p:cNvSpPr>
          <p:nvPr/>
        </p:nvSpPr>
        <p:spPr bwMode="auto">
          <a:xfrm>
            <a:off x="1622425" y="4529138"/>
            <a:ext cx="592138" cy="377825"/>
          </a:xfrm>
          <a:custGeom>
            <a:avLst/>
            <a:gdLst/>
            <a:ahLst/>
            <a:cxnLst>
              <a:cxn ang="0">
                <a:pos x="592429" y="0"/>
              </a:cxn>
              <a:cxn ang="0">
                <a:pos x="0" y="378117"/>
              </a:cxn>
            </a:cxnLst>
            <a:rect l="0" t="0" r="r" b="b"/>
            <a:pathLst>
              <a:path w="592455" h="378460">
                <a:moveTo>
                  <a:pt x="592429" y="0"/>
                </a:moveTo>
                <a:lnTo>
                  <a:pt x="0" y="37811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13" name="object 54"/>
          <p:cNvSpPr>
            <a:spLocks/>
          </p:cNvSpPr>
          <p:nvPr/>
        </p:nvSpPr>
        <p:spPr bwMode="auto">
          <a:xfrm>
            <a:off x="2071688" y="4579938"/>
            <a:ext cx="163512" cy="306387"/>
          </a:xfrm>
          <a:custGeom>
            <a:avLst/>
            <a:gdLst/>
            <a:ahLst/>
            <a:cxnLst>
              <a:cxn ang="0">
                <a:pos x="163804" y="0"/>
              </a:cxn>
              <a:cxn ang="0">
                <a:pos x="0" y="306679"/>
              </a:cxn>
            </a:cxnLst>
            <a:rect l="0" t="0" r="r" b="b"/>
            <a:pathLst>
              <a:path w="163830" h="306704">
                <a:moveTo>
                  <a:pt x="163804" y="0"/>
                </a:moveTo>
                <a:lnTo>
                  <a:pt x="0" y="306679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" name="object 55"/>
          <p:cNvSpPr txBox="1"/>
          <p:nvPr/>
        </p:nvSpPr>
        <p:spPr>
          <a:xfrm>
            <a:off x="1712913" y="5137150"/>
            <a:ext cx="144462" cy="3635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1950" i="1" spc="7" baseline="-21367" dirty="0">
                <a:latin typeface="Times New Roman"/>
                <a:cs typeface="Times New Roman"/>
              </a:rPr>
              <a:t>j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5415" name="object 56"/>
          <p:cNvSpPr>
            <a:spLocks/>
          </p:cNvSpPr>
          <p:nvPr/>
        </p:nvSpPr>
        <p:spPr bwMode="auto">
          <a:xfrm>
            <a:off x="1357313" y="4171950"/>
            <a:ext cx="500062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0062" y="71437"/>
              </a:cxn>
            </a:cxnLst>
            <a:rect l="0" t="0" r="r" b="b"/>
            <a:pathLst>
              <a:path w="500380" h="71754">
                <a:moveTo>
                  <a:pt x="0" y="0"/>
                </a:moveTo>
                <a:lnTo>
                  <a:pt x="500062" y="7143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16" name="object 57"/>
          <p:cNvSpPr>
            <a:spLocks/>
          </p:cNvSpPr>
          <p:nvPr/>
        </p:nvSpPr>
        <p:spPr bwMode="auto">
          <a:xfrm>
            <a:off x="1336675" y="4722813"/>
            <a:ext cx="184150" cy="18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4721" y="184721"/>
              </a:cxn>
            </a:cxnLst>
            <a:rect l="0" t="0" r="r" b="b"/>
            <a:pathLst>
              <a:path w="184784" h="184785">
                <a:moveTo>
                  <a:pt x="0" y="0"/>
                </a:moveTo>
                <a:lnTo>
                  <a:pt x="184721" y="184721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17" name="object 58"/>
          <p:cNvSpPr>
            <a:spLocks/>
          </p:cNvSpPr>
          <p:nvPr/>
        </p:nvSpPr>
        <p:spPr bwMode="auto">
          <a:xfrm>
            <a:off x="1571625" y="4294188"/>
            <a:ext cx="306388" cy="592137"/>
          </a:xfrm>
          <a:custGeom>
            <a:avLst/>
            <a:gdLst/>
            <a:ahLst/>
            <a:cxnLst>
              <a:cxn ang="0">
                <a:pos x="306679" y="0"/>
              </a:cxn>
              <a:cxn ang="0">
                <a:pos x="0" y="592429"/>
              </a:cxn>
            </a:cxnLst>
            <a:rect l="0" t="0" r="r" b="b"/>
            <a:pathLst>
              <a:path w="306705" h="592454">
                <a:moveTo>
                  <a:pt x="306679" y="0"/>
                </a:moveTo>
                <a:lnTo>
                  <a:pt x="0" y="592429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18" name="object 59"/>
          <p:cNvSpPr>
            <a:spLocks/>
          </p:cNvSpPr>
          <p:nvPr/>
        </p:nvSpPr>
        <p:spPr bwMode="auto">
          <a:xfrm>
            <a:off x="1336675" y="4222750"/>
            <a:ext cx="234950" cy="66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5242" y="663867"/>
              </a:cxn>
            </a:cxnLst>
            <a:rect l="0" t="0" r="r" b="b"/>
            <a:pathLst>
              <a:path w="235584" h="664210">
                <a:moveTo>
                  <a:pt x="0" y="0"/>
                </a:moveTo>
                <a:lnTo>
                  <a:pt x="235242" y="66386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19" name="object 60"/>
          <p:cNvSpPr>
            <a:spLocks/>
          </p:cNvSpPr>
          <p:nvPr/>
        </p:nvSpPr>
        <p:spPr bwMode="auto">
          <a:xfrm>
            <a:off x="1643063" y="4957763"/>
            <a:ext cx="35718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7187" y="0"/>
              </a:cxn>
            </a:cxnLst>
            <a:rect l="0" t="0" r="r" b="b"/>
            <a:pathLst>
              <a:path w="357505">
                <a:moveTo>
                  <a:pt x="0" y="0"/>
                </a:moveTo>
                <a:lnTo>
                  <a:pt x="357187" y="0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20" name="object 61"/>
          <p:cNvSpPr>
            <a:spLocks/>
          </p:cNvSpPr>
          <p:nvPr/>
        </p:nvSpPr>
        <p:spPr bwMode="auto">
          <a:xfrm>
            <a:off x="1336675" y="4222750"/>
            <a:ext cx="684213" cy="684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4784" y="684784"/>
              </a:cxn>
            </a:cxnLst>
            <a:rect l="0" t="0" r="r" b="b"/>
            <a:pathLst>
              <a:path w="685164" h="685164">
                <a:moveTo>
                  <a:pt x="0" y="0"/>
                </a:moveTo>
                <a:lnTo>
                  <a:pt x="684784" y="684784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" name="object 62"/>
          <p:cNvSpPr txBox="1"/>
          <p:nvPr/>
        </p:nvSpPr>
        <p:spPr>
          <a:xfrm>
            <a:off x="4100513" y="4381500"/>
            <a:ext cx="817562" cy="1073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th-TH">
                <a:latin typeface="Calibri" pitchFamily="34" charset="0"/>
                <a:cs typeface="Cordia New" pitchFamily="34" charset="-34"/>
              </a:rPr>
              <a:t>…</a:t>
            </a:r>
          </a:p>
          <a:p>
            <a:pPr>
              <a:spcBef>
                <a:spcPts val="13"/>
              </a:spcBef>
            </a:pPr>
            <a:endParaRPr lang="th-TH" sz="22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th-TH" sz="2000" i="1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j 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k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422" name="object 63"/>
          <p:cNvSpPr>
            <a:spLocks noChangeArrowheads="1"/>
          </p:cNvSpPr>
          <p:nvPr/>
        </p:nvSpPr>
        <p:spPr bwMode="auto">
          <a:xfrm>
            <a:off x="6597650" y="4076700"/>
            <a:ext cx="238125" cy="2381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23" name="object 64"/>
          <p:cNvSpPr>
            <a:spLocks noChangeArrowheads="1"/>
          </p:cNvSpPr>
          <p:nvPr/>
        </p:nvSpPr>
        <p:spPr bwMode="auto">
          <a:xfrm>
            <a:off x="6597650" y="4576763"/>
            <a:ext cx="238125" cy="23812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24" name="object 65"/>
          <p:cNvSpPr>
            <a:spLocks noChangeArrowheads="1"/>
          </p:cNvSpPr>
          <p:nvPr/>
        </p:nvSpPr>
        <p:spPr bwMode="auto">
          <a:xfrm>
            <a:off x="7240588" y="4146550"/>
            <a:ext cx="238125" cy="2381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25" name="object 66"/>
          <p:cNvSpPr>
            <a:spLocks noChangeArrowheads="1"/>
          </p:cNvSpPr>
          <p:nvPr/>
        </p:nvSpPr>
        <p:spPr bwMode="auto">
          <a:xfrm>
            <a:off x="7597775" y="4433888"/>
            <a:ext cx="236538" cy="236537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26" name="object 67"/>
          <p:cNvSpPr>
            <a:spLocks noChangeArrowheads="1"/>
          </p:cNvSpPr>
          <p:nvPr/>
        </p:nvSpPr>
        <p:spPr bwMode="auto">
          <a:xfrm>
            <a:off x="6880225" y="4862513"/>
            <a:ext cx="238125" cy="238125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427" name="object 68"/>
          <p:cNvSpPr>
            <a:spLocks noChangeArrowheads="1"/>
          </p:cNvSpPr>
          <p:nvPr/>
        </p:nvSpPr>
        <p:spPr bwMode="auto">
          <a:xfrm>
            <a:off x="7380288" y="4862513"/>
            <a:ext cx="241300" cy="238125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129463" y="5137150"/>
            <a:ext cx="171450" cy="3635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1950" i="1" spc="15" baseline="-21367" dirty="0">
                <a:latin typeface="Times New Roman"/>
                <a:cs typeface="Times New Roman"/>
              </a:rPr>
              <a:t>k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5429" name="object 70"/>
          <p:cNvSpPr>
            <a:spLocks noChangeArrowheads="1"/>
          </p:cNvSpPr>
          <p:nvPr/>
        </p:nvSpPr>
        <p:spPr bwMode="auto">
          <a:xfrm>
            <a:off x="6637338" y="4006850"/>
            <a:ext cx="1152525" cy="10445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" name="object 7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10: Link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Prediction</a:t>
            </a:r>
          </a:p>
        </p:txBody>
      </p:sp>
      <p:sp>
        <p:nvSpPr>
          <p:cNvPr id="15431" name="object 7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E30E5F69-9C77-4A32-8992-63D1A443A011}" type="slidenum">
              <a:rPr lang="th-TH"/>
              <a:pPr marL="65088"/>
              <a:t>9</a:t>
            </a:fld>
            <a:endParaRPr lang="th-T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1959</Words>
  <Application>Microsoft Office PowerPoint</Application>
  <PresentationFormat>On-screen Show (4:3)</PresentationFormat>
  <Paragraphs>337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Calibri</vt:lpstr>
      <vt:lpstr>Cordia New</vt:lpstr>
      <vt:lpstr>Arial</vt:lpstr>
      <vt:lpstr>Angsana New</vt:lpstr>
      <vt:lpstr>Tahoma</vt:lpstr>
      <vt:lpstr>Times New Roman</vt:lpstr>
      <vt:lpstr>Symbol</vt:lpstr>
      <vt:lpstr>Office Theme</vt:lpstr>
      <vt:lpstr>Office Theme</vt:lpstr>
      <vt:lpstr>Office Theme</vt:lpstr>
      <vt:lpstr>Office Theme</vt:lpstr>
      <vt:lpstr>Slide 1</vt:lpstr>
      <vt:lpstr>Outline</vt:lpstr>
      <vt:lpstr>Applications</vt:lpstr>
      <vt:lpstr>Applications</vt:lpstr>
      <vt:lpstr>Applications</vt:lpstr>
      <vt:lpstr>Applications</vt:lpstr>
      <vt:lpstr>Applications</vt:lpstr>
      <vt:lpstr>Problem Definition</vt:lpstr>
      <vt:lpstr>Link Prediction</vt:lpstr>
      <vt:lpstr>General Notation</vt:lpstr>
      <vt:lpstr>Methods for Link Prediction</vt:lpstr>
      <vt:lpstr>Methods for Link Prediction</vt:lpstr>
      <vt:lpstr>Methods for Link Prediction: Taxonomy</vt:lpstr>
      <vt:lpstr>Graph distance</vt:lpstr>
      <vt:lpstr>Common Neighbors</vt:lpstr>
      <vt:lpstr>Jaccard’s Coefficient</vt:lpstr>
      <vt:lpstr>Adamic/Adar</vt:lpstr>
      <vt:lpstr>Preferential Attachment</vt:lpstr>
      <vt:lpstr>Katz</vt:lpstr>
      <vt:lpstr>Katz</vt:lpstr>
      <vt:lpstr>Hitting &amp; Commute Times</vt:lpstr>
      <vt:lpstr>Hitting Time</vt:lpstr>
      <vt:lpstr>Commute Time</vt:lpstr>
      <vt:lpstr>Rooted PageRank</vt:lpstr>
      <vt:lpstr>SimRank</vt:lpstr>
      <vt:lpstr>SimRank</vt:lpstr>
      <vt:lpstr>Experimental Methodology</vt:lpstr>
      <vt:lpstr>Experimental Methodology</vt:lpstr>
      <vt:lpstr>Comparisons of the Different Methods</vt:lpstr>
      <vt:lpstr>Performance Comparison</vt:lpstr>
      <vt:lpstr>References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KID</cp:lastModifiedBy>
  <cp:revision>1</cp:revision>
  <dcterms:created xsi:type="dcterms:W3CDTF">2017-04-19T02:25:05Z</dcterms:created>
  <dcterms:modified xsi:type="dcterms:W3CDTF">2017-04-19T03:48:59Z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2017-04-18T00:00:00Z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2017-04-19T00:00:00Z</vt:filetime>
  </property>
</Properties>
</file>